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8"/>
  </p:notesMasterIdLst>
  <p:sldIdLst>
    <p:sldId id="304" r:id="rId2"/>
    <p:sldId id="305" r:id="rId3"/>
    <p:sldId id="257" r:id="rId4"/>
    <p:sldId id="258" r:id="rId5"/>
    <p:sldId id="261" r:id="rId6"/>
    <p:sldId id="259" r:id="rId7"/>
    <p:sldId id="318" r:id="rId8"/>
    <p:sldId id="266" r:id="rId9"/>
    <p:sldId id="297" r:id="rId10"/>
    <p:sldId id="469" r:id="rId11"/>
    <p:sldId id="482" r:id="rId12"/>
    <p:sldId id="302" r:id="rId13"/>
    <p:sldId id="490" r:id="rId14"/>
    <p:sldId id="491" r:id="rId15"/>
    <p:sldId id="487" r:id="rId16"/>
    <p:sldId id="489" r:id="rId17"/>
    <p:sldId id="488" r:id="rId18"/>
    <p:sldId id="486" r:id="rId19"/>
    <p:sldId id="483" r:id="rId20"/>
    <p:sldId id="485" r:id="rId21"/>
    <p:sldId id="267" r:id="rId22"/>
    <p:sldId id="270" r:id="rId23"/>
    <p:sldId id="271" r:id="rId24"/>
    <p:sldId id="319" r:id="rId25"/>
    <p:sldId id="320" r:id="rId26"/>
    <p:sldId id="278" r:id="rId27"/>
  </p:sldIdLst>
  <p:sldSz cx="9144000" cy="5143500" type="screen16x9"/>
  <p:notesSz cx="6858000" cy="9144000"/>
  <p:embeddedFontLst>
    <p:embeddedFont>
      <p:font typeface="Algerian" panose="04020705040A02060702" pitchFamily="82" charset="0"/>
      <p:regular r:id="rId29"/>
    </p:embeddedFont>
    <p:embeddedFont>
      <p:font typeface="Anaheim"/>
      <p:regular r:id="rId30"/>
    </p:embeddedFont>
    <p:embeddedFont>
      <p:font typeface="Heebo" pitchFamily="2" charset="-79"/>
      <p:regular r:id="rId31"/>
      <p:bold r:id="rId32"/>
    </p:embeddedFont>
    <p:embeddedFont>
      <p:font typeface="Inter Tight SemiBold" panose="020B0604020202020204"/>
      <p:regular r:id="rId33"/>
      <p:bold r:id="rId34"/>
      <p:italic r:id="rId35"/>
      <p:boldItalic r:id="rId36"/>
    </p:embeddedFont>
    <p:embeddedFont>
      <p:font typeface="Nunito Light" pitchFamily="2" charset="0"/>
      <p:regular r:id="rId37"/>
      <p:italic r:id="rId38"/>
    </p:embeddedFont>
    <p:embeddedFont>
      <p:font typeface="Open Sauce"/>
      <p:regular r:id="rId39"/>
    </p:embeddedFont>
    <p:embeddedFont>
      <p:font typeface="Open Sauce Bold"/>
      <p:regular r:id="rId40"/>
    </p:embeddedFont>
    <p:embeddedFont>
      <p:font typeface="Open Sauce Semi-Bold"/>
      <p:regular r:id="rId41"/>
    </p:embeddedFont>
    <p:embeddedFont>
      <p:font typeface="Raleway"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E08F58-B9D0-4482-BA56-D3120B5C3C23}">
  <a:tblStyle styleId="{8EE08F58-B9D0-4482-BA56-D3120B5C3C2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D06EA78-3EF0-49DD-9B6E-2EBA9791B53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94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urabh Pisal" userId="d07990cfec23914c" providerId="LiveId" clId="{74873DF1-C651-4B74-BCB1-C87241B4E4BF}"/>
    <pc:docChg chg="undo redo custSel addSld delSld modSld sldOrd">
      <pc:chgData name="Saurabh Pisal" userId="d07990cfec23914c" providerId="LiveId" clId="{74873DF1-C651-4B74-BCB1-C87241B4E4BF}" dt="2024-11-13T17:28:13.447" v="61" actId="1036"/>
      <pc:docMkLst>
        <pc:docMk/>
      </pc:docMkLst>
      <pc:sldChg chg="ord">
        <pc:chgData name="Saurabh Pisal" userId="d07990cfec23914c" providerId="LiveId" clId="{74873DF1-C651-4B74-BCB1-C87241B4E4BF}" dt="2024-11-13T17:18:45.126" v="11"/>
        <pc:sldMkLst>
          <pc:docMk/>
          <pc:sldMk cId="0" sldId="266"/>
        </pc:sldMkLst>
      </pc:sldChg>
      <pc:sldChg chg="modSp mod">
        <pc:chgData name="Saurabh Pisal" userId="d07990cfec23914c" providerId="LiveId" clId="{74873DF1-C651-4B74-BCB1-C87241B4E4BF}" dt="2024-11-13T17:15:29.837" v="9" actId="20577"/>
        <pc:sldMkLst>
          <pc:docMk/>
          <pc:sldMk cId="359588917" sldId="318"/>
        </pc:sldMkLst>
        <pc:graphicFrameChg chg="modGraphic">
          <ac:chgData name="Saurabh Pisal" userId="d07990cfec23914c" providerId="LiveId" clId="{74873DF1-C651-4B74-BCB1-C87241B4E4BF}" dt="2024-11-13T17:15:29.837" v="9" actId="20577"/>
          <ac:graphicFrameMkLst>
            <pc:docMk/>
            <pc:sldMk cId="359588917" sldId="318"/>
            <ac:graphicFrameMk id="9" creationId="{A8869DA9-0C6B-442C-BE68-6C154D5B6C49}"/>
          </ac:graphicFrameMkLst>
        </pc:graphicFrameChg>
      </pc:sldChg>
      <pc:sldChg chg="modSp add del mod ord">
        <pc:chgData name="Saurabh Pisal" userId="d07990cfec23914c" providerId="LiveId" clId="{74873DF1-C651-4B74-BCB1-C87241B4E4BF}" dt="2024-11-13T17:24:20.620" v="40" actId="2696"/>
        <pc:sldMkLst>
          <pc:docMk/>
          <pc:sldMk cId="0" sldId="484"/>
        </pc:sldMkLst>
        <pc:picChg chg="mod">
          <ac:chgData name="Saurabh Pisal" userId="d07990cfec23914c" providerId="LiveId" clId="{74873DF1-C651-4B74-BCB1-C87241B4E4BF}" dt="2024-11-13T17:19:25.842" v="21" actId="1035"/>
          <ac:picMkLst>
            <pc:docMk/>
            <pc:sldMk cId="0" sldId="484"/>
            <ac:picMk id="7" creationId="{0C0E8B6C-0F57-4CAA-8A91-FF7B39459526}"/>
          </ac:picMkLst>
        </pc:picChg>
      </pc:sldChg>
      <pc:sldChg chg="addSp delSp modSp mod">
        <pc:chgData name="Saurabh Pisal" userId="d07990cfec23914c" providerId="LiveId" clId="{74873DF1-C651-4B74-BCB1-C87241B4E4BF}" dt="2024-11-13T17:24:54.341" v="43" actId="21"/>
        <pc:sldMkLst>
          <pc:docMk/>
          <pc:sldMk cId="2461744834" sldId="490"/>
        </pc:sldMkLst>
        <pc:grpChg chg="mod">
          <ac:chgData name="Saurabh Pisal" userId="d07990cfec23914c" providerId="LiveId" clId="{74873DF1-C651-4B74-BCB1-C87241B4E4BF}" dt="2024-11-13T17:23:45.361" v="34"/>
          <ac:grpSpMkLst>
            <pc:docMk/>
            <pc:sldMk cId="2461744834" sldId="490"/>
            <ac:grpSpMk id="13" creationId="{1B7146D7-CCAC-62EA-7186-EC77F97FE013}"/>
          </ac:grpSpMkLst>
        </pc:grpChg>
        <pc:picChg chg="add del">
          <ac:chgData name="Saurabh Pisal" userId="d07990cfec23914c" providerId="LiveId" clId="{74873DF1-C651-4B74-BCB1-C87241B4E4BF}" dt="2024-11-13T17:24:54.341" v="43" actId="21"/>
          <ac:picMkLst>
            <pc:docMk/>
            <pc:sldMk cId="2461744834" sldId="490"/>
            <ac:picMk id="5" creationId="{B0A648C6-3AF2-EA40-9FB3-EF43C854E809}"/>
          </ac:picMkLst>
        </pc:picChg>
        <pc:inkChg chg="add del">
          <ac:chgData name="Saurabh Pisal" userId="d07990cfec23914c" providerId="LiveId" clId="{74873DF1-C651-4B74-BCB1-C87241B4E4BF}" dt="2024-11-13T17:23:21.665" v="26" actId="9405"/>
          <ac:inkMkLst>
            <pc:docMk/>
            <pc:sldMk cId="2461744834" sldId="490"/>
            <ac:inkMk id="7" creationId="{C224F296-0C4C-EAD2-5CFE-6BF76C1BE4BC}"/>
          </ac:inkMkLst>
        </pc:inkChg>
        <pc:inkChg chg="add del">
          <ac:chgData name="Saurabh Pisal" userId="d07990cfec23914c" providerId="LiveId" clId="{74873DF1-C651-4B74-BCB1-C87241B4E4BF}" dt="2024-11-13T17:23:47.595" v="38" actId="9405"/>
          <ac:inkMkLst>
            <pc:docMk/>
            <pc:sldMk cId="2461744834" sldId="490"/>
            <ac:inkMk id="8" creationId="{41685D9F-0429-A6A0-95A1-691B747A9432}"/>
          </ac:inkMkLst>
        </pc:inkChg>
        <pc:inkChg chg="add del mod">
          <ac:chgData name="Saurabh Pisal" userId="d07990cfec23914c" providerId="LiveId" clId="{74873DF1-C651-4B74-BCB1-C87241B4E4BF}" dt="2024-11-13T17:23:47.375" v="37" actId="9405"/>
          <ac:inkMkLst>
            <pc:docMk/>
            <pc:sldMk cId="2461744834" sldId="490"/>
            <ac:inkMk id="9" creationId="{3DE9F00B-8A7D-C737-FA55-36F874EA4049}"/>
          </ac:inkMkLst>
        </pc:inkChg>
        <pc:inkChg chg="add del mod">
          <ac:chgData name="Saurabh Pisal" userId="d07990cfec23914c" providerId="LiveId" clId="{74873DF1-C651-4B74-BCB1-C87241B4E4BF}" dt="2024-11-13T17:23:47.202" v="36" actId="9405"/>
          <ac:inkMkLst>
            <pc:docMk/>
            <pc:sldMk cId="2461744834" sldId="490"/>
            <ac:inkMk id="10" creationId="{CA4D2DB3-C753-FDF5-C4AB-B7A2548243CE}"/>
          </ac:inkMkLst>
        </pc:inkChg>
        <pc:inkChg chg="add del mod">
          <ac:chgData name="Saurabh Pisal" userId="d07990cfec23914c" providerId="LiveId" clId="{74873DF1-C651-4B74-BCB1-C87241B4E4BF}" dt="2024-11-13T17:23:46.776" v="35" actId="9405"/>
          <ac:inkMkLst>
            <pc:docMk/>
            <pc:sldMk cId="2461744834" sldId="490"/>
            <ac:inkMk id="11" creationId="{7105C777-CDEE-CCB0-36E7-5423E847CBC3}"/>
          </ac:inkMkLst>
        </pc:inkChg>
        <pc:inkChg chg="add del mod">
          <ac:chgData name="Saurabh Pisal" userId="d07990cfec23914c" providerId="LiveId" clId="{74873DF1-C651-4B74-BCB1-C87241B4E4BF}" dt="2024-11-13T17:23:45.361" v="34"/>
          <ac:inkMkLst>
            <pc:docMk/>
            <pc:sldMk cId="2461744834" sldId="490"/>
            <ac:inkMk id="12" creationId="{45E8B3FE-6D69-6E0D-166E-5D7F5D180458}"/>
          </ac:inkMkLst>
        </pc:inkChg>
      </pc:sldChg>
      <pc:sldChg chg="addSp delSp modSp mod">
        <pc:chgData name="Saurabh Pisal" userId="d07990cfec23914c" providerId="LiveId" clId="{74873DF1-C651-4B74-BCB1-C87241B4E4BF}" dt="2024-11-13T17:28:13.447" v="61" actId="1036"/>
        <pc:sldMkLst>
          <pc:docMk/>
          <pc:sldMk cId="3367129664" sldId="491"/>
        </pc:sldMkLst>
        <pc:spChg chg="add del mod">
          <ac:chgData name="Saurabh Pisal" userId="d07990cfec23914c" providerId="LiveId" clId="{74873DF1-C651-4B74-BCB1-C87241B4E4BF}" dt="2024-11-13T17:26:42.123" v="49" actId="21"/>
          <ac:spMkLst>
            <pc:docMk/>
            <pc:sldMk cId="3367129664" sldId="491"/>
            <ac:spMk id="4" creationId="{0C48D21A-A79A-E7BF-1DF4-F58646EC6BA9}"/>
          </ac:spMkLst>
        </pc:spChg>
        <pc:spChg chg="add mod">
          <ac:chgData name="Saurabh Pisal" userId="d07990cfec23914c" providerId="LiveId" clId="{74873DF1-C651-4B74-BCB1-C87241B4E4BF}" dt="2024-11-13T17:28:08.598" v="59" actId="14100"/>
          <ac:spMkLst>
            <pc:docMk/>
            <pc:sldMk cId="3367129664" sldId="491"/>
            <ac:spMk id="5" creationId="{0511499E-683E-F557-C9AB-492F38A6D8EC}"/>
          </ac:spMkLst>
        </pc:spChg>
        <pc:picChg chg="add del mod">
          <ac:chgData name="Saurabh Pisal" userId="d07990cfec23914c" providerId="LiveId" clId="{74873DF1-C651-4B74-BCB1-C87241B4E4BF}" dt="2024-11-13T17:28:13.447" v="61" actId="1036"/>
          <ac:picMkLst>
            <pc:docMk/>
            <pc:sldMk cId="3367129664" sldId="491"/>
            <ac:picMk id="3" creationId="{40032CD0-87CF-5BCF-5E36-9BD441986655}"/>
          </ac:picMkLst>
        </pc:picChg>
      </pc:sldChg>
    </pc:docChg>
  </pc:docChgLst>
</pc:chgInfo>
</file>

<file path=ppt/media/hdphoto1.wdp>
</file>

<file path=ppt/media/image1.png>
</file>

<file path=ppt/media/image10.png>
</file>

<file path=ppt/media/image11.sv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8c0408aca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8c0408aca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4fcf2ce8e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4fcf2ce8e2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4fcf2ce8e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4fcf2ce8e2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03756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4fcf2ce8e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4fcf2ce8e2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35095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24fcf2ce8e2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24fcf2ce8e2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4fcf2ce8e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24fcf2ce8e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5349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4fcf2ce8e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24fcf2ce8e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85842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4fcf2ce8e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24fcf2ce8e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59394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24fcf2ce8e2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24fcf2ce8e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 name="Google Shape;35;p5"/>
          <p:cNvSpPr txBox="1">
            <a:spLocks noGrp="1"/>
          </p:cNvSpPr>
          <p:nvPr>
            <p:ph type="subTitle" idx="1"/>
          </p:nvPr>
        </p:nvSpPr>
        <p:spPr>
          <a:xfrm>
            <a:off x="5151737" y="2739900"/>
            <a:ext cx="2505600" cy="14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 name="Google Shape;36;p5"/>
          <p:cNvSpPr txBox="1">
            <a:spLocks noGrp="1"/>
          </p:cNvSpPr>
          <p:nvPr>
            <p:ph type="subTitle" idx="2"/>
          </p:nvPr>
        </p:nvSpPr>
        <p:spPr>
          <a:xfrm>
            <a:off x="1486663" y="2739900"/>
            <a:ext cx="2505600" cy="14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 name="Google Shape;37;p5"/>
          <p:cNvSpPr txBox="1">
            <a:spLocks noGrp="1"/>
          </p:cNvSpPr>
          <p:nvPr>
            <p:ph type="subTitle" idx="3"/>
          </p:nvPr>
        </p:nvSpPr>
        <p:spPr>
          <a:xfrm>
            <a:off x="1486663" y="2287751"/>
            <a:ext cx="2505600" cy="50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8" name="Google Shape;38;p5"/>
          <p:cNvSpPr txBox="1">
            <a:spLocks noGrp="1"/>
          </p:cNvSpPr>
          <p:nvPr>
            <p:ph type="subTitle" idx="4"/>
          </p:nvPr>
        </p:nvSpPr>
        <p:spPr>
          <a:xfrm>
            <a:off x="5151738" y="2287751"/>
            <a:ext cx="2505600" cy="50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9" name="Google Shape;39;p5"/>
          <p:cNvGrpSpPr/>
          <p:nvPr/>
        </p:nvGrpSpPr>
        <p:grpSpPr>
          <a:xfrm>
            <a:off x="-1706012" y="-2305311"/>
            <a:ext cx="13573082" cy="7988301"/>
            <a:chOff x="-1706012" y="-2305311"/>
            <a:chExt cx="13573082" cy="7988301"/>
          </a:xfrm>
        </p:grpSpPr>
        <p:pic>
          <p:nvPicPr>
            <p:cNvPr id="40" name="Google Shape;40;p5"/>
            <p:cNvPicPr preferRelativeResize="0"/>
            <p:nvPr/>
          </p:nvPicPr>
          <p:blipFill>
            <a:blip r:embed="rId2">
              <a:alphaModFix/>
            </a:blip>
            <a:stretch>
              <a:fillRect/>
            </a:stretch>
          </p:blipFill>
          <p:spPr>
            <a:xfrm rot="10800000" flipH="1">
              <a:off x="6903349" y="-2305311"/>
              <a:ext cx="4963722" cy="5143501"/>
            </a:xfrm>
            <a:prstGeom prst="rect">
              <a:avLst/>
            </a:prstGeom>
            <a:noFill/>
            <a:ln>
              <a:noFill/>
            </a:ln>
          </p:spPr>
        </p:pic>
        <p:pic>
          <p:nvPicPr>
            <p:cNvPr id="41" name="Google Shape;41;p5"/>
            <p:cNvPicPr preferRelativeResize="0"/>
            <p:nvPr/>
          </p:nvPicPr>
          <p:blipFill>
            <a:blip r:embed="rId3">
              <a:alphaModFix/>
            </a:blip>
            <a:stretch>
              <a:fillRect/>
            </a:stretch>
          </p:blipFill>
          <p:spPr>
            <a:xfrm>
              <a:off x="-1706012" y="539489"/>
              <a:ext cx="2212193" cy="5143501"/>
            </a:xfrm>
            <a:prstGeom prst="rect">
              <a:avLst/>
            </a:prstGeom>
            <a:noFill/>
            <a:ln>
              <a:noFill/>
            </a:ln>
          </p:spPr>
        </p:pic>
      </p:grpSp>
      <p:pic>
        <p:nvPicPr>
          <p:cNvPr id="42" name="Google Shape;42;p5"/>
          <p:cNvPicPr preferRelativeResize="0"/>
          <p:nvPr/>
        </p:nvPicPr>
        <p:blipFill>
          <a:blip r:embed="rId4">
            <a:alphaModFix/>
          </a:blip>
          <a:stretch>
            <a:fillRect/>
          </a:stretch>
        </p:blipFill>
        <p:spPr>
          <a:xfrm rot="-5400000">
            <a:off x="5397584" y="2832464"/>
            <a:ext cx="3568151" cy="514350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02"/>
        <p:cNvGrpSpPr/>
        <p:nvPr/>
      </p:nvGrpSpPr>
      <p:grpSpPr>
        <a:xfrm>
          <a:off x="0" y="0"/>
          <a:ext cx="0" cy="0"/>
          <a:chOff x="0" y="0"/>
          <a:chExt cx="0" cy="0"/>
        </a:xfrm>
      </p:grpSpPr>
      <p:grpSp>
        <p:nvGrpSpPr>
          <p:cNvPr id="203" name="Google Shape;203;p23"/>
          <p:cNvGrpSpPr/>
          <p:nvPr/>
        </p:nvGrpSpPr>
        <p:grpSpPr>
          <a:xfrm>
            <a:off x="-827516" y="-1749787"/>
            <a:ext cx="11796651" cy="9037626"/>
            <a:chOff x="-827516" y="-1749787"/>
            <a:chExt cx="11796651" cy="9037626"/>
          </a:xfrm>
        </p:grpSpPr>
        <p:pic>
          <p:nvPicPr>
            <p:cNvPr id="204" name="Google Shape;204;p23"/>
            <p:cNvPicPr preferRelativeResize="0"/>
            <p:nvPr/>
          </p:nvPicPr>
          <p:blipFill>
            <a:blip r:embed="rId2">
              <a:alphaModFix/>
            </a:blip>
            <a:stretch>
              <a:fillRect/>
            </a:stretch>
          </p:blipFill>
          <p:spPr>
            <a:xfrm rot="5400000" flipH="1">
              <a:off x="-39841" y="2932014"/>
              <a:ext cx="3568151" cy="5143501"/>
            </a:xfrm>
            <a:prstGeom prst="rect">
              <a:avLst/>
            </a:prstGeom>
            <a:noFill/>
            <a:ln>
              <a:noFill/>
            </a:ln>
          </p:spPr>
        </p:pic>
        <p:pic>
          <p:nvPicPr>
            <p:cNvPr id="205" name="Google Shape;205;p23"/>
            <p:cNvPicPr preferRelativeResize="0"/>
            <p:nvPr/>
          </p:nvPicPr>
          <p:blipFill>
            <a:blip r:embed="rId2">
              <a:alphaModFix/>
            </a:blip>
            <a:stretch>
              <a:fillRect/>
            </a:stretch>
          </p:blipFill>
          <p:spPr>
            <a:xfrm rot="-5400000" flipH="1">
              <a:off x="6613309" y="-2537461"/>
              <a:ext cx="3568151" cy="5143501"/>
            </a:xfrm>
            <a:prstGeom prst="rect">
              <a:avLst/>
            </a:prstGeom>
            <a:noFill/>
            <a:ln>
              <a:noFill/>
            </a:ln>
          </p:spPr>
        </p:pic>
      </p:grpSp>
      <p:grpSp>
        <p:nvGrpSpPr>
          <p:cNvPr id="206" name="Google Shape;206;p23"/>
          <p:cNvGrpSpPr/>
          <p:nvPr/>
        </p:nvGrpSpPr>
        <p:grpSpPr>
          <a:xfrm>
            <a:off x="-4346593" y="-2534989"/>
            <a:ext cx="17692156" cy="10259435"/>
            <a:chOff x="-4346593" y="-2534989"/>
            <a:chExt cx="17692156" cy="10259435"/>
          </a:xfrm>
        </p:grpSpPr>
        <p:pic>
          <p:nvPicPr>
            <p:cNvPr id="207" name="Google Shape;207;p23"/>
            <p:cNvPicPr preferRelativeResize="0"/>
            <p:nvPr/>
          </p:nvPicPr>
          <p:blipFill>
            <a:blip r:embed="rId3">
              <a:alphaModFix/>
            </a:blip>
            <a:stretch>
              <a:fillRect/>
            </a:stretch>
          </p:blipFill>
          <p:spPr>
            <a:xfrm rot="-3003894" flipH="1">
              <a:off x="-3263352" y="-1552861"/>
              <a:ext cx="4963724" cy="5143503"/>
            </a:xfrm>
            <a:prstGeom prst="rect">
              <a:avLst/>
            </a:prstGeom>
            <a:noFill/>
            <a:ln>
              <a:noFill/>
            </a:ln>
          </p:spPr>
        </p:pic>
        <p:pic>
          <p:nvPicPr>
            <p:cNvPr id="208" name="Google Shape;208;p23"/>
            <p:cNvPicPr preferRelativeResize="0"/>
            <p:nvPr/>
          </p:nvPicPr>
          <p:blipFill>
            <a:blip r:embed="rId3">
              <a:alphaModFix/>
            </a:blip>
            <a:stretch>
              <a:fillRect/>
            </a:stretch>
          </p:blipFill>
          <p:spPr>
            <a:xfrm rot="-7796106">
              <a:off x="7298598" y="1598814"/>
              <a:ext cx="4963724" cy="5143503"/>
            </a:xfrm>
            <a:prstGeom prst="rect">
              <a:avLst/>
            </a:prstGeom>
            <a:noFill/>
            <a:ln>
              <a:noFill/>
            </a:ln>
          </p:spPr>
        </p:pic>
      </p:grpSp>
      <p:sp>
        <p:nvSpPr>
          <p:cNvPr id="209" name="Google Shape;20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5"/>
        <p:cNvGrpSpPr/>
        <p:nvPr/>
      </p:nvGrpSpPr>
      <p:grpSpPr>
        <a:xfrm>
          <a:off x="0" y="0"/>
          <a:ext cx="0" cy="0"/>
          <a:chOff x="0" y="0"/>
          <a:chExt cx="0" cy="0"/>
        </a:xfrm>
      </p:grpSpPr>
      <p:grpSp>
        <p:nvGrpSpPr>
          <p:cNvPr id="226" name="Google Shape;226;p26"/>
          <p:cNvGrpSpPr/>
          <p:nvPr/>
        </p:nvGrpSpPr>
        <p:grpSpPr>
          <a:xfrm>
            <a:off x="-2748781" y="-4245972"/>
            <a:ext cx="14338702" cy="11890187"/>
            <a:chOff x="-2748781" y="-4245972"/>
            <a:chExt cx="14338702" cy="11890187"/>
          </a:xfrm>
        </p:grpSpPr>
        <p:pic>
          <p:nvPicPr>
            <p:cNvPr id="227" name="Google Shape;227;p26"/>
            <p:cNvPicPr preferRelativeResize="0"/>
            <p:nvPr/>
          </p:nvPicPr>
          <p:blipFill>
            <a:blip r:embed="rId2">
              <a:alphaModFix/>
            </a:blip>
            <a:stretch>
              <a:fillRect/>
            </a:stretch>
          </p:blipFill>
          <p:spPr>
            <a:xfrm>
              <a:off x="-2040602" y="2805513"/>
              <a:ext cx="2665873" cy="4838703"/>
            </a:xfrm>
            <a:prstGeom prst="rect">
              <a:avLst/>
            </a:prstGeom>
            <a:noFill/>
            <a:ln>
              <a:noFill/>
            </a:ln>
          </p:spPr>
        </p:pic>
        <p:pic>
          <p:nvPicPr>
            <p:cNvPr id="228" name="Google Shape;228;p26"/>
            <p:cNvPicPr preferRelativeResize="0"/>
            <p:nvPr/>
          </p:nvPicPr>
          <p:blipFill>
            <a:blip r:embed="rId3">
              <a:alphaModFix/>
            </a:blip>
            <a:stretch>
              <a:fillRect/>
            </a:stretch>
          </p:blipFill>
          <p:spPr>
            <a:xfrm>
              <a:off x="7622838" y="2121514"/>
              <a:ext cx="2212193" cy="5143501"/>
            </a:xfrm>
            <a:prstGeom prst="rect">
              <a:avLst/>
            </a:prstGeom>
            <a:noFill/>
            <a:ln>
              <a:noFill/>
            </a:ln>
          </p:spPr>
        </p:pic>
        <p:pic>
          <p:nvPicPr>
            <p:cNvPr id="229" name="Google Shape;229;p26"/>
            <p:cNvPicPr preferRelativeResize="0"/>
            <p:nvPr/>
          </p:nvPicPr>
          <p:blipFill>
            <a:blip r:embed="rId4">
              <a:alphaModFix/>
            </a:blip>
            <a:stretch>
              <a:fillRect/>
            </a:stretch>
          </p:blipFill>
          <p:spPr>
            <a:xfrm rot="-3005391">
              <a:off x="-1665652" y="-3264010"/>
              <a:ext cx="4963720" cy="5143498"/>
            </a:xfrm>
            <a:prstGeom prst="rect">
              <a:avLst/>
            </a:prstGeom>
            <a:noFill/>
            <a:ln>
              <a:noFill/>
            </a:ln>
          </p:spPr>
        </p:pic>
        <p:pic>
          <p:nvPicPr>
            <p:cNvPr id="230" name="Google Shape;230;p26"/>
            <p:cNvPicPr preferRelativeResize="0"/>
            <p:nvPr/>
          </p:nvPicPr>
          <p:blipFill>
            <a:blip r:embed="rId4">
              <a:alphaModFix/>
            </a:blip>
            <a:stretch>
              <a:fillRect/>
            </a:stretch>
          </p:blipFill>
          <p:spPr>
            <a:xfrm rot="-6121826">
              <a:off x="6075498" y="-3533997"/>
              <a:ext cx="4963719" cy="5143498"/>
            </a:xfrm>
            <a:prstGeom prst="rect">
              <a:avLst/>
            </a:prstGeom>
            <a:noFill/>
            <a:ln>
              <a:noFill/>
            </a:ln>
          </p:spPr>
        </p:pic>
      </p:grpSp>
      <p:grpSp>
        <p:nvGrpSpPr>
          <p:cNvPr id="231" name="Google Shape;231;p26"/>
          <p:cNvGrpSpPr/>
          <p:nvPr/>
        </p:nvGrpSpPr>
        <p:grpSpPr>
          <a:xfrm>
            <a:off x="-4022566" y="-919412"/>
            <a:ext cx="17173601" cy="5757151"/>
            <a:chOff x="-4022566" y="-919412"/>
            <a:chExt cx="17173601" cy="5757151"/>
          </a:xfrm>
        </p:grpSpPr>
        <p:pic>
          <p:nvPicPr>
            <p:cNvPr id="232" name="Google Shape;232;p26"/>
            <p:cNvPicPr preferRelativeResize="0"/>
            <p:nvPr/>
          </p:nvPicPr>
          <p:blipFill>
            <a:blip r:embed="rId5">
              <a:alphaModFix/>
            </a:blip>
            <a:stretch>
              <a:fillRect/>
            </a:stretch>
          </p:blipFill>
          <p:spPr>
            <a:xfrm>
              <a:off x="7693684" y="-305761"/>
              <a:ext cx="5457352" cy="5143501"/>
            </a:xfrm>
            <a:prstGeom prst="rect">
              <a:avLst/>
            </a:prstGeom>
            <a:noFill/>
            <a:ln>
              <a:noFill/>
            </a:ln>
          </p:spPr>
        </p:pic>
        <p:pic>
          <p:nvPicPr>
            <p:cNvPr id="233" name="Google Shape;233;p26"/>
            <p:cNvPicPr preferRelativeResize="0"/>
            <p:nvPr/>
          </p:nvPicPr>
          <p:blipFill>
            <a:blip r:embed="rId5">
              <a:alphaModFix/>
            </a:blip>
            <a:stretch>
              <a:fillRect/>
            </a:stretch>
          </p:blipFill>
          <p:spPr>
            <a:xfrm rot="5400000">
              <a:off x="-4179491" y="-762486"/>
              <a:ext cx="5457352" cy="5143501"/>
            </a:xfrm>
            <a:prstGeom prst="rect">
              <a:avLst/>
            </a:prstGeom>
            <a:noFill/>
            <a:ln>
              <a:noFill/>
            </a:ln>
          </p:spPr>
        </p:pic>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1048581" name="Title 1"/>
          <p:cNvSpPr>
            <a:spLocks noGrp="1"/>
          </p:cNvSpPr>
          <p:nvPr>
            <p:ph type="title"/>
          </p:nvPr>
        </p:nvSpPr>
        <p:spPr/>
        <p:txBody>
          <a:bodyPr/>
          <a:lstStyle/>
          <a:p>
            <a:r>
              <a:rPr lang="en-US"/>
              <a:t>Click to edit Master title style</a:t>
            </a:r>
          </a:p>
        </p:txBody>
      </p:sp>
      <p:sp>
        <p:nvSpPr>
          <p:cNvPr id="1048582"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83" name="Date Placeholder 3"/>
          <p:cNvSpPr>
            <a:spLocks noGrp="1"/>
          </p:cNvSpPr>
          <p:nvPr>
            <p:ph type="dt" sz="half" idx="10"/>
          </p:nvPr>
        </p:nvSpPr>
        <p:spPr/>
        <p:txBody>
          <a:bodyPr/>
          <a:lstStyle/>
          <a:p>
            <a:fld id="{033A6FF1-3F25-4A91-A3D7-E110F2F31104}" type="datetime1">
              <a:rPr lang="en-US" smtClean="0"/>
              <a:t>11/14/2024</a:t>
            </a:fld>
            <a:endParaRPr lang="en-US" dirty="0"/>
          </a:p>
        </p:txBody>
      </p:sp>
      <p:sp>
        <p:nvSpPr>
          <p:cNvPr id="1048584" name="Footer Placeholder 4"/>
          <p:cNvSpPr>
            <a:spLocks noGrp="1"/>
          </p:cNvSpPr>
          <p:nvPr>
            <p:ph type="ftr" sz="quarter" idx="11"/>
          </p:nvPr>
        </p:nvSpPr>
        <p:spPr/>
        <p:txBody>
          <a:bodyPr/>
          <a:lstStyle/>
          <a:p>
            <a:r>
              <a:rPr lang="en-US" dirty="0"/>
              <a:t>Seminar Title Goes here</a:t>
            </a:r>
          </a:p>
        </p:txBody>
      </p:sp>
      <p:sp>
        <p:nvSpPr>
          <p:cNvPr id="1048585" name="Slide Number Placeholder 5"/>
          <p:cNvSpPr>
            <a:spLocks noGrp="1"/>
          </p:cNvSpPr>
          <p:nvPr>
            <p:ph type="sldNum" sz="quarter" idx="12"/>
          </p:nvPr>
        </p:nvSpPr>
        <p:spPr/>
        <p:txBody>
          <a:bodyPr/>
          <a:lstStyle/>
          <a:p>
            <a:fld id="{B56D180E-0CB6-49CC-A51E-9890A239E100}" type="slidenum">
              <a:rPr lang="en-US" smtClean="0"/>
              <a:t>‹#›</a:t>
            </a:fld>
            <a:endParaRPr lang="en-US" dirty="0"/>
          </a:p>
        </p:txBody>
      </p:sp>
    </p:spTree>
    <p:extLst>
      <p:ext uri="{BB962C8B-B14F-4D97-AF65-F5344CB8AC3E}">
        <p14:creationId xmlns:p14="http://schemas.microsoft.com/office/powerpoint/2010/main" val="8469857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grpSp>
        <p:nvGrpSpPr>
          <p:cNvPr id="4" name="Group 17">
            <a:extLst>
              <a:ext uri="{FF2B5EF4-FFF2-40B4-BE49-F238E27FC236}">
                <a16:creationId xmlns:a16="http://schemas.microsoft.com/office/drawing/2014/main" id="{30C25211-12EB-47D3-A4CE-7C9668311EAB}"/>
              </a:ext>
            </a:extLst>
          </p:cNvPr>
          <p:cNvGrpSpPr>
            <a:grpSpLocks/>
          </p:cNvGrpSpPr>
          <p:nvPr/>
        </p:nvGrpSpPr>
        <p:grpSpPr bwMode="auto">
          <a:xfrm>
            <a:off x="-7938" y="-5954"/>
            <a:ext cx="9169401" cy="5155407"/>
            <a:chOff x="-8466" y="-8468"/>
            <a:chExt cx="9169804" cy="6874935"/>
          </a:xfrm>
        </p:grpSpPr>
        <p:cxnSp>
          <p:nvCxnSpPr>
            <p:cNvPr id="5" name="Straight Connector 4">
              <a:extLst>
                <a:ext uri="{FF2B5EF4-FFF2-40B4-BE49-F238E27FC236}">
                  <a16:creationId xmlns:a16="http://schemas.microsoft.com/office/drawing/2014/main" id="{ECFBEE9B-685B-4B16-A86F-AABCC65C46CC}"/>
                </a:ext>
              </a:extLst>
            </p:cNvPr>
            <p:cNvCxnSpPr/>
            <p:nvPr/>
          </p:nvCxnSpPr>
          <p:spPr>
            <a:xfrm flipV="1">
              <a:off x="5130498" y="4175239"/>
              <a:ext cx="4022902" cy="2683288"/>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FAB0BE5E-17AC-4291-8F2B-B792EDF9DB26}"/>
                </a:ext>
              </a:extLst>
            </p:cNvPr>
            <p:cNvCxnSpPr/>
            <p:nvPr/>
          </p:nvCxnSpPr>
          <p:spPr>
            <a:xfrm>
              <a:off x="7041932" y="-529"/>
              <a:ext cx="1219254" cy="6859057"/>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7" name="Freeform 18">
              <a:extLst>
                <a:ext uri="{FF2B5EF4-FFF2-40B4-BE49-F238E27FC236}">
                  <a16:creationId xmlns:a16="http://schemas.microsoft.com/office/drawing/2014/main" id="{41F7DCCF-911A-4DD5-8C97-DE272B3BF35D}"/>
                </a:ext>
              </a:extLst>
            </p:cNvPr>
            <p:cNvSpPr/>
            <p:nvPr/>
          </p:nvSpPr>
          <p:spPr>
            <a:xfrm>
              <a:off x="6891113" y="-529"/>
              <a:ext cx="2270225" cy="686699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 name="Freeform 19">
              <a:extLst>
                <a:ext uri="{FF2B5EF4-FFF2-40B4-BE49-F238E27FC236}">
                  <a16:creationId xmlns:a16="http://schemas.microsoft.com/office/drawing/2014/main" id="{167F2E62-0BB4-4C8C-B722-27595F81B554}"/>
                </a:ext>
              </a:extLst>
            </p:cNvPr>
            <p:cNvSpPr/>
            <p:nvPr/>
          </p:nvSpPr>
          <p:spPr>
            <a:xfrm>
              <a:off x="7205452" y="-8468"/>
              <a:ext cx="1947948" cy="6866996"/>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Freeform 20">
              <a:extLst>
                <a:ext uri="{FF2B5EF4-FFF2-40B4-BE49-F238E27FC236}">
                  <a16:creationId xmlns:a16="http://schemas.microsoft.com/office/drawing/2014/main" id="{1CF13B1D-2F20-4685-94C3-C3011B587719}"/>
                </a:ext>
              </a:extLst>
            </p:cNvPr>
            <p:cNvSpPr/>
            <p:nvPr/>
          </p:nvSpPr>
          <p:spPr>
            <a:xfrm>
              <a:off x="6638689" y="3919613"/>
              <a:ext cx="2513123" cy="2938915"/>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21">
              <a:extLst>
                <a:ext uri="{FF2B5EF4-FFF2-40B4-BE49-F238E27FC236}">
                  <a16:creationId xmlns:a16="http://schemas.microsoft.com/office/drawing/2014/main" id="{8891272F-A45E-4079-9C40-3CF0DEBDC3C5}"/>
                </a:ext>
              </a:extLst>
            </p:cNvPr>
            <p:cNvSpPr/>
            <p:nvPr/>
          </p:nvSpPr>
          <p:spPr>
            <a:xfrm>
              <a:off x="7010180" y="-8468"/>
              <a:ext cx="2143219" cy="6866996"/>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22">
              <a:extLst>
                <a:ext uri="{FF2B5EF4-FFF2-40B4-BE49-F238E27FC236}">
                  <a16:creationId xmlns:a16="http://schemas.microsoft.com/office/drawing/2014/main" id="{A8BDD32D-8312-4B8E-9588-A24BD3EB215E}"/>
                </a:ext>
              </a:extLst>
            </p:cNvPr>
            <p:cNvSpPr/>
            <p:nvPr/>
          </p:nvSpPr>
          <p:spPr>
            <a:xfrm>
              <a:off x="8296112" y="-8468"/>
              <a:ext cx="857288" cy="6866996"/>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23">
              <a:extLst>
                <a:ext uri="{FF2B5EF4-FFF2-40B4-BE49-F238E27FC236}">
                  <a16:creationId xmlns:a16="http://schemas.microsoft.com/office/drawing/2014/main" id="{0B941C33-5742-4EEA-A1F7-9C70CA94D7BA}"/>
                </a:ext>
              </a:extLst>
            </p:cNvPr>
            <p:cNvSpPr/>
            <p:nvPr/>
          </p:nvSpPr>
          <p:spPr>
            <a:xfrm>
              <a:off x="8077027" y="-8468"/>
              <a:ext cx="1066847" cy="6866996"/>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24">
              <a:extLst>
                <a:ext uri="{FF2B5EF4-FFF2-40B4-BE49-F238E27FC236}">
                  <a16:creationId xmlns:a16="http://schemas.microsoft.com/office/drawing/2014/main" id="{42A78471-BDC5-47B5-ADB6-A7DA541893F4}"/>
                </a:ext>
              </a:extLst>
            </p:cNvPr>
            <p:cNvSpPr/>
            <p:nvPr/>
          </p:nvSpPr>
          <p:spPr>
            <a:xfrm>
              <a:off x="8059565" y="4894488"/>
              <a:ext cx="1095423" cy="1964040"/>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27">
              <a:extLst>
                <a:ext uri="{FF2B5EF4-FFF2-40B4-BE49-F238E27FC236}">
                  <a16:creationId xmlns:a16="http://schemas.microsoft.com/office/drawing/2014/main" id="{81D60A67-7673-49F2-87B2-51496020DF67}"/>
                </a:ext>
              </a:extLst>
            </p:cNvPr>
            <p:cNvSpPr/>
            <p:nvPr/>
          </p:nvSpPr>
          <p:spPr>
            <a:xfrm>
              <a:off x="-8466" y="-8468"/>
              <a:ext cx="863639" cy="5698416"/>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6" y="1803400"/>
            <a:ext cx="5826719" cy="1234727"/>
          </a:xfrm>
        </p:spPr>
        <p:txBody>
          <a:bodyPr anchor="b">
            <a:noAutofit/>
          </a:bodyPr>
          <a:lstStyle>
            <a:lvl1pPr algn="r">
              <a:defRPr sz="405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6" y="3038126"/>
            <a:ext cx="5826719" cy="822674"/>
          </a:xfrm>
        </p:spPr>
        <p:txBody>
          <a:bodyPr/>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15" name="Date Placeholder 3">
            <a:extLst>
              <a:ext uri="{FF2B5EF4-FFF2-40B4-BE49-F238E27FC236}">
                <a16:creationId xmlns:a16="http://schemas.microsoft.com/office/drawing/2014/main" id="{68D4EF3B-A0C1-43F3-B439-D08465C956C6}"/>
              </a:ext>
            </a:extLst>
          </p:cNvPr>
          <p:cNvSpPr>
            <a:spLocks noGrp="1"/>
          </p:cNvSpPr>
          <p:nvPr>
            <p:ph type="dt" sz="half" idx="10"/>
          </p:nvPr>
        </p:nvSpPr>
        <p:spPr/>
        <p:txBody>
          <a:bodyPr/>
          <a:lstStyle>
            <a:lvl1pPr>
              <a:defRPr/>
            </a:lvl1pPr>
          </a:lstStyle>
          <a:p>
            <a:pPr>
              <a:defRPr/>
            </a:pPr>
            <a:fld id="{66A3AFE2-9FCE-4B32-A445-865EF18BD197}" type="datetime1">
              <a:rPr lang="en-US"/>
              <a:pPr>
                <a:defRPr/>
              </a:pPr>
              <a:t>11/14/2024</a:t>
            </a:fld>
            <a:endParaRPr lang="en-IN"/>
          </a:p>
        </p:txBody>
      </p:sp>
      <p:sp>
        <p:nvSpPr>
          <p:cNvPr id="16" name="Footer Placeholder 4">
            <a:extLst>
              <a:ext uri="{FF2B5EF4-FFF2-40B4-BE49-F238E27FC236}">
                <a16:creationId xmlns:a16="http://schemas.microsoft.com/office/drawing/2014/main" id="{B47236DD-F936-486F-9521-102969DF8B6C}"/>
              </a:ext>
            </a:extLst>
          </p:cNvPr>
          <p:cNvSpPr>
            <a:spLocks noGrp="1"/>
          </p:cNvSpPr>
          <p:nvPr>
            <p:ph type="ftr" sz="quarter" idx="11"/>
          </p:nvPr>
        </p:nvSpPr>
        <p:spPr/>
        <p:txBody>
          <a:bodyPr/>
          <a:lstStyle>
            <a:lvl1pPr>
              <a:defRPr/>
            </a:lvl1pPr>
          </a:lstStyle>
          <a:p>
            <a:pPr>
              <a:defRPr/>
            </a:pPr>
            <a:r>
              <a:rPr lang="en-US"/>
              <a:t>Nand Kishore Sharma, PhD Scholar CSE,ASET, AUC</a:t>
            </a:r>
            <a:endParaRPr lang="en-IN"/>
          </a:p>
        </p:txBody>
      </p:sp>
      <p:sp>
        <p:nvSpPr>
          <p:cNvPr id="17" name="Slide Number Placeholder 5">
            <a:extLst>
              <a:ext uri="{FF2B5EF4-FFF2-40B4-BE49-F238E27FC236}">
                <a16:creationId xmlns:a16="http://schemas.microsoft.com/office/drawing/2014/main" id="{E0F3D024-7D09-4AC7-993E-22EDBB2D7885}"/>
              </a:ext>
            </a:extLst>
          </p:cNvPr>
          <p:cNvSpPr>
            <a:spLocks noGrp="1"/>
          </p:cNvSpPr>
          <p:nvPr>
            <p:ph type="sldNum" sz="quarter" idx="12"/>
          </p:nvPr>
        </p:nvSpPr>
        <p:spPr/>
        <p:txBody>
          <a:bodyPr/>
          <a:lstStyle>
            <a:lvl1pPr>
              <a:defRPr smtClean="0"/>
            </a:lvl1pPr>
          </a:lstStyle>
          <a:p>
            <a:pPr>
              <a:defRPr/>
            </a:pPr>
            <a:fld id="{1F743FA8-C15A-44BB-B1DE-5D66B7E2E3A2}" type="slidenum">
              <a:rPr lang="en-IN" altLang="en-US"/>
              <a:pPr>
                <a:defRPr/>
              </a:pPr>
              <a:t>‹#›</a:t>
            </a:fld>
            <a:endParaRPr lang="en-IN" altLang="en-US"/>
          </a:p>
        </p:txBody>
      </p:sp>
    </p:spTree>
    <p:extLst>
      <p:ext uri="{BB962C8B-B14F-4D97-AF65-F5344CB8AC3E}">
        <p14:creationId xmlns:p14="http://schemas.microsoft.com/office/powerpoint/2010/main" val="22348407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3"/>
        <p:cNvGrpSpPr/>
        <p:nvPr/>
      </p:nvGrpSpPr>
      <p:grpSpPr>
        <a:xfrm>
          <a:off x="0" y="0"/>
          <a:ext cx="0" cy="0"/>
          <a:chOff x="0" y="0"/>
          <a:chExt cx="0" cy="0"/>
        </a:xfrm>
      </p:grpSpPr>
    </p:spTree>
    <p:extLst>
      <p:ext uri="{BB962C8B-B14F-4D97-AF65-F5344CB8AC3E}">
        <p14:creationId xmlns:p14="http://schemas.microsoft.com/office/powerpoint/2010/main" val="636832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grpSp>
        <p:nvGrpSpPr>
          <p:cNvPr id="44" name="Google Shape;44;p6"/>
          <p:cNvGrpSpPr/>
          <p:nvPr/>
        </p:nvGrpSpPr>
        <p:grpSpPr>
          <a:xfrm>
            <a:off x="-4077971" y="-3353513"/>
            <a:ext cx="13614840" cy="10269753"/>
            <a:chOff x="-4077971" y="-3353513"/>
            <a:chExt cx="13614840" cy="10269753"/>
          </a:xfrm>
        </p:grpSpPr>
        <p:pic>
          <p:nvPicPr>
            <p:cNvPr id="45" name="Google Shape;45;p6"/>
            <p:cNvPicPr preferRelativeResize="0"/>
            <p:nvPr/>
          </p:nvPicPr>
          <p:blipFill>
            <a:blip r:embed="rId2">
              <a:alphaModFix/>
            </a:blip>
            <a:stretch>
              <a:fillRect/>
            </a:stretch>
          </p:blipFill>
          <p:spPr>
            <a:xfrm>
              <a:off x="7324676" y="1772739"/>
              <a:ext cx="2212193" cy="5143501"/>
            </a:xfrm>
            <a:prstGeom prst="rect">
              <a:avLst/>
            </a:prstGeom>
            <a:noFill/>
            <a:ln>
              <a:noFill/>
            </a:ln>
          </p:spPr>
        </p:pic>
        <p:pic>
          <p:nvPicPr>
            <p:cNvPr id="46" name="Google Shape;46;p6"/>
            <p:cNvPicPr preferRelativeResize="0"/>
            <p:nvPr/>
          </p:nvPicPr>
          <p:blipFill>
            <a:blip r:embed="rId3">
              <a:alphaModFix/>
            </a:blip>
            <a:stretch>
              <a:fillRect/>
            </a:stretch>
          </p:blipFill>
          <p:spPr>
            <a:xfrm rot="2146076">
              <a:off x="-3042875" y="-2387912"/>
              <a:ext cx="4963722" cy="5143501"/>
            </a:xfrm>
            <a:prstGeom prst="rect">
              <a:avLst/>
            </a:prstGeom>
            <a:noFill/>
            <a:ln>
              <a:noFill/>
            </a:ln>
          </p:spPr>
        </p:pic>
      </p:grpSp>
      <p:grpSp>
        <p:nvGrpSpPr>
          <p:cNvPr id="47" name="Google Shape;47;p6"/>
          <p:cNvGrpSpPr/>
          <p:nvPr/>
        </p:nvGrpSpPr>
        <p:grpSpPr>
          <a:xfrm>
            <a:off x="-1717716" y="-2454312"/>
            <a:ext cx="13328126" cy="11639176"/>
            <a:chOff x="-1717716" y="-2454312"/>
            <a:chExt cx="13328126" cy="11639176"/>
          </a:xfrm>
        </p:grpSpPr>
        <p:pic>
          <p:nvPicPr>
            <p:cNvPr id="48" name="Google Shape;48;p6"/>
            <p:cNvPicPr preferRelativeResize="0"/>
            <p:nvPr/>
          </p:nvPicPr>
          <p:blipFill>
            <a:blip r:embed="rId4">
              <a:alphaModFix/>
            </a:blip>
            <a:stretch>
              <a:fillRect/>
            </a:stretch>
          </p:blipFill>
          <p:spPr>
            <a:xfrm rot="5400000" flipH="1">
              <a:off x="7254584" y="-3241986"/>
              <a:ext cx="3568151" cy="5143501"/>
            </a:xfrm>
            <a:prstGeom prst="rect">
              <a:avLst/>
            </a:prstGeom>
            <a:noFill/>
            <a:ln>
              <a:noFill/>
            </a:ln>
          </p:spPr>
        </p:pic>
        <p:pic>
          <p:nvPicPr>
            <p:cNvPr id="49" name="Google Shape;49;p6"/>
            <p:cNvPicPr preferRelativeResize="0"/>
            <p:nvPr/>
          </p:nvPicPr>
          <p:blipFill>
            <a:blip r:embed="rId4">
              <a:alphaModFix/>
            </a:blip>
            <a:stretch>
              <a:fillRect/>
            </a:stretch>
          </p:blipFill>
          <p:spPr>
            <a:xfrm>
              <a:off x="-1717716" y="4041364"/>
              <a:ext cx="3568151" cy="5143501"/>
            </a:xfrm>
            <a:prstGeom prst="rect">
              <a:avLst/>
            </a:prstGeom>
            <a:noFill/>
            <a:ln>
              <a:noFill/>
            </a:ln>
          </p:spPr>
        </p:pic>
      </p:grpSp>
      <p:sp>
        <p:nvSpPr>
          <p:cNvPr id="50" name="Google Shape;5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pic>
        <p:nvPicPr>
          <p:cNvPr id="52" name="Google Shape;52;p7"/>
          <p:cNvPicPr preferRelativeResize="0"/>
          <p:nvPr/>
        </p:nvPicPr>
        <p:blipFill>
          <a:blip r:embed="rId2">
            <a:alphaModFix/>
          </a:blip>
          <a:stretch>
            <a:fillRect/>
          </a:stretch>
        </p:blipFill>
        <p:spPr>
          <a:xfrm rot="10800000" flipH="1">
            <a:off x="4742674" y="-190311"/>
            <a:ext cx="4963722" cy="5143501"/>
          </a:xfrm>
          <a:prstGeom prst="rect">
            <a:avLst/>
          </a:prstGeom>
          <a:noFill/>
          <a:ln>
            <a:noFill/>
          </a:ln>
        </p:spPr>
      </p:pic>
      <p:grpSp>
        <p:nvGrpSpPr>
          <p:cNvPr id="53" name="Google Shape;53;p7"/>
          <p:cNvGrpSpPr/>
          <p:nvPr/>
        </p:nvGrpSpPr>
        <p:grpSpPr>
          <a:xfrm>
            <a:off x="-2356572" y="826725"/>
            <a:ext cx="13727082" cy="6801264"/>
            <a:chOff x="-2356572" y="826725"/>
            <a:chExt cx="13727082" cy="6801264"/>
          </a:xfrm>
        </p:grpSpPr>
        <p:pic>
          <p:nvPicPr>
            <p:cNvPr id="54" name="Google Shape;54;p7"/>
            <p:cNvPicPr preferRelativeResize="0"/>
            <p:nvPr/>
          </p:nvPicPr>
          <p:blipFill>
            <a:blip r:embed="rId3">
              <a:alphaModFix/>
            </a:blip>
            <a:stretch>
              <a:fillRect/>
            </a:stretch>
          </p:blipFill>
          <p:spPr>
            <a:xfrm>
              <a:off x="7802359" y="2484489"/>
              <a:ext cx="3568151" cy="5143501"/>
            </a:xfrm>
            <a:prstGeom prst="rect">
              <a:avLst/>
            </a:prstGeom>
            <a:noFill/>
            <a:ln>
              <a:noFill/>
            </a:ln>
          </p:spPr>
        </p:pic>
        <p:pic>
          <p:nvPicPr>
            <p:cNvPr id="55" name="Google Shape;55;p7"/>
            <p:cNvPicPr preferRelativeResize="0"/>
            <p:nvPr/>
          </p:nvPicPr>
          <p:blipFill>
            <a:blip r:embed="rId4">
              <a:alphaModFix/>
            </a:blip>
            <a:stretch>
              <a:fillRect/>
            </a:stretch>
          </p:blipFill>
          <p:spPr>
            <a:xfrm rot="-5235329">
              <a:off x="-2385792" y="1103663"/>
              <a:ext cx="5457352" cy="5143501"/>
            </a:xfrm>
            <a:prstGeom prst="rect">
              <a:avLst/>
            </a:prstGeom>
            <a:noFill/>
            <a:ln>
              <a:noFill/>
            </a:ln>
          </p:spPr>
        </p:pic>
      </p:grpSp>
      <p:sp>
        <p:nvSpPr>
          <p:cNvPr id="56" name="Google Shape;56;p7"/>
          <p:cNvSpPr txBox="1">
            <a:spLocks noGrp="1"/>
          </p:cNvSpPr>
          <p:nvPr>
            <p:ph type="title"/>
          </p:nvPr>
        </p:nvSpPr>
        <p:spPr>
          <a:xfrm>
            <a:off x="811975" y="878850"/>
            <a:ext cx="4097700" cy="102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7" name="Google Shape;57;p7"/>
          <p:cNvSpPr txBox="1">
            <a:spLocks noGrp="1"/>
          </p:cNvSpPr>
          <p:nvPr>
            <p:ph type="subTitle" idx="1"/>
          </p:nvPr>
        </p:nvSpPr>
        <p:spPr>
          <a:xfrm>
            <a:off x="811975" y="1966350"/>
            <a:ext cx="40977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58" name="Google Shape;58;p7"/>
          <p:cNvSpPr>
            <a:spLocks noGrp="1"/>
          </p:cNvSpPr>
          <p:nvPr>
            <p:ph type="pic" idx="2"/>
          </p:nvPr>
        </p:nvSpPr>
        <p:spPr>
          <a:xfrm>
            <a:off x="5230350" y="875700"/>
            <a:ext cx="3389700" cy="3392100"/>
          </a:xfrm>
          <a:prstGeom prst="ellipse">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
        <p:cNvGrpSpPr/>
        <p:nvPr/>
      </p:nvGrpSpPr>
      <p:grpSpPr>
        <a:xfrm>
          <a:off x="0" y="0"/>
          <a:ext cx="0" cy="0"/>
          <a:chOff x="0" y="0"/>
          <a:chExt cx="0" cy="0"/>
        </a:xfrm>
      </p:grpSpPr>
      <p:pic>
        <p:nvPicPr>
          <p:cNvPr id="68" name="Google Shape;68;p9"/>
          <p:cNvPicPr preferRelativeResize="0"/>
          <p:nvPr/>
        </p:nvPicPr>
        <p:blipFill>
          <a:blip r:embed="rId2">
            <a:alphaModFix/>
          </a:blip>
          <a:stretch>
            <a:fillRect/>
          </a:stretch>
        </p:blipFill>
        <p:spPr>
          <a:xfrm>
            <a:off x="2090139" y="3075039"/>
            <a:ext cx="4963722" cy="5143501"/>
          </a:xfrm>
          <a:prstGeom prst="rect">
            <a:avLst/>
          </a:prstGeom>
          <a:noFill/>
          <a:ln>
            <a:noFill/>
          </a:ln>
        </p:spPr>
      </p:pic>
      <p:grpSp>
        <p:nvGrpSpPr>
          <p:cNvPr id="69" name="Google Shape;69;p9"/>
          <p:cNvGrpSpPr/>
          <p:nvPr/>
        </p:nvGrpSpPr>
        <p:grpSpPr>
          <a:xfrm>
            <a:off x="-2581566" y="-1507961"/>
            <a:ext cx="13915976" cy="7955376"/>
            <a:chOff x="-2581566" y="-1507961"/>
            <a:chExt cx="13915976" cy="7955376"/>
          </a:xfrm>
        </p:grpSpPr>
        <p:pic>
          <p:nvPicPr>
            <p:cNvPr id="70" name="Google Shape;70;p9"/>
            <p:cNvPicPr preferRelativeResize="0"/>
            <p:nvPr/>
          </p:nvPicPr>
          <p:blipFill>
            <a:blip r:embed="rId3">
              <a:alphaModFix/>
            </a:blip>
            <a:stretch>
              <a:fillRect/>
            </a:stretch>
          </p:blipFill>
          <p:spPr>
            <a:xfrm>
              <a:off x="7766259" y="1303914"/>
              <a:ext cx="3568151" cy="5143501"/>
            </a:xfrm>
            <a:prstGeom prst="rect">
              <a:avLst/>
            </a:prstGeom>
            <a:noFill/>
            <a:ln>
              <a:noFill/>
            </a:ln>
          </p:spPr>
        </p:pic>
        <p:pic>
          <p:nvPicPr>
            <p:cNvPr id="71" name="Google Shape;71;p9"/>
            <p:cNvPicPr preferRelativeResize="0"/>
            <p:nvPr/>
          </p:nvPicPr>
          <p:blipFill>
            <a:blip r:embed="rId3">
              <a:alphaModFix/>
            </a:blip>
            <a:stretch>
              <a:fillRect/>
            </a:stretch>
          </p:blipFill>
          <p:spPr>
            <a:xfrm rot="10800000">
              <a:off x="-2581566" y="-1507961"/>
              <a:ext cx="3568151" cy="5143501"/>
            </a:xfrm>
            <a:prstGeom prst="rect">
              <a:avLst/>
            </a:prstGeom>
            <a:noFill/>
            <a:ln>
              <a:noFill/>
            </a:ln>
          </p:spPr>
        </p:pic>
      </p:grpSp>
      <p:sp>
        <p:nvSpPr>
          <p:cNvPr id="72" name="Google Shape;72;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3" name="Google Shape;73;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a:spLocks noGrp="1"/>
          </p:cNvSpPr>
          <p:nvPr>
            <p:ph type="pic" idx="2"/>
          </p:nvPr>
        </p:nvSpPr>
        <p:spPr>
          <a:xfrm>
            <a:off x="0" y="0"/>
            <a:ext cx="9144000" cy="5143500"/>
          </a:xfrm>
          <a:prstGeom prst="rect">
            <a:avLst/>
          </a:prstGeom>
          <a:noFill/>
          <a:ln>
            <a:noFill/>
          </a:ln>
        </p:spPr>
      </p:sp>
      <p:sp>
        <p:nvSpPr>
          <p:cNvPr id="76" name="Google Shape;76;p10"/>
          <p:cNvSpPr txBox="1">
            <a:spLocks noGrp="1"/>
          </p:cNvSpPr>
          <p:nvPr>
            <p:ph type="title"/>
          </p:nvPr>
        </p:nvSpPr>
        <p:spPr>
          <a:xfrm>
            <a:off x="1948800" y="4014450"/>
            <a:ext cx="5246400" cy="4416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1800"/>
              <a:buNone/>
              <a:defRPr sz="18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7"/>
        <p:cNvGrpSpPr/>
        <p:nvPr/>
      </p:nvGrpSpPr>
      <p:grpSpPr>
        <a:xfrm>
          <a:off x="0" y="0"/>
          <a:ext cx="0" cy="0"/>
          <a:chOff x="0" y="0"/>
          <a:chExt cx="0" cy="0"/>
        </a:xfrm>
      </p:grpSpPr>
      <p:grpSp>
        <p:nvGrpSpPr>
          <p:cNvPr id="78" name="Google Shape;78;p11"/>
          <p:cNvGrpSpPr/>
          <p:nvPr/>
        </p:nvGrpSpPr>
        <p:grpSpPr>
          <a:xfrm>
            <a:off x="-1942266" y="-1102611"/>
            <a:ext cx="14960126" cy="5409451"/>
            <a:chOff x="-1942266" y="-1102611"/>
            <a:chExt cx="14960126" cy="5409451"/>
          </a:xfrm>
        </p:grpSpPr>
        <p:pic>
          <p:nvPicPr>
            <p:cNvPr id="79" name="Google Shape;79;p11"/>
            <p:cNvPicPr preferRelativeResize="0"/>
            <p:nvPr/>
          </p:nvPicPr>
          <p:blipFill>
            <a:blip r:embed="rId2">
              <a:alphaModFix/>
            </a:blip>
            <a:stretch>
              <a:fillRect/>
            </a:stretch>
          </p:blipFill>
          <p:spPr>
            <a:xfrm flipH="1">
              <a:off x="-1942266" y="-1102611"/>
              <a:ext cx="3568151" cy="5143501"/>
            </a:xfrm>
            <a:prstGeom prst="rect">
              <a:avLst/>
            </a:prstGeom>
            <a:noFill/>
            <a:ln>
              <a:noFill/>
            </a:ln>
          </p:spPr>
        </p:pic>
        <p:pic>
          <p:nvPicPr>
            <p:cNvPr id="80" name="Google Shape;80;p11"/>
            <p:cNvPicPr preferRelativeResize="0"/>
            <p:nvPr/>
          </p:nvPicPr>
          <p:blipFill>
            <a:blip r:embed="rId3">
              <a:alphaModFix/>
            </a:blip>
            <a:stretch>
              <a:fillRect/>
            </a:stretch>
          </p:blipFill>
          <p:spPr>
            <a:xfrm>
              <a:off x="7560509" y="-836661"/>
              <a:ext cx="5457352" cy="5143501"/>
            </a:xfrm>
            <a:prstGeom prst="rect">
              <a:avLst/>
            </a:prstGeom>
            <a:noFill/>
            <a:ln>
              <a:noFill/>
            </a:ln>
          </p:spPr>
        </p:pic>
      </p:grpSp>
      <p:sp>
        <p:nvSpPr>
          <p:cNvPr id="81" name="Google Shape;81;p11"/>
          <p:cNvSpPr txBox="1">
            <a:spLocks noGrp="1"/>
          </p:cNvSpPr>
          <p:nvPr>
            <p:ph type="title" hasCustomPrompt="1"/>
          </p:nvPr>
        </p:nvSpPr>
        <p:spPr>
          <a:xfrm>
            <a:off x="2028300" y="689825"/>
            <a:ext cx="5087400" cy="1101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2" name="Google Shape;82;p11"/>
          <p:cNvSpPr txBox="1">
            <a:spLocks noGrp="1"/>
          </p:cNvSpPr>
          <p:nvPr>
            <p:ph type="subTitle" idx="1"/>
          </p:nvPr>
        </p:nvSpPr>
        <p:spPr>
          <a:xfrm>
            <a:off x="2028300" y="1695650"/>
            <a:ext cx="5087400" cy="3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4"/>
        <p:cNvGrpSpPr/>
        <p:nvPr/>
      </p:nvGrpSpPr>
      <p:grpSpPr>
        <a:xfrm>
          <a:off x="0" y="0"/>
          <a:ext cx="0" cy="0"/>
          <a:chOff x="0" y="0"/>
          <a:chExt cx="0" cy="0"/>
        </a:xfrm>
      </p:grpSpPr>
      <p:grpSp>
        <p:nvGrpSpPr>
          <p:cNvPr id="85" name="Google Shape;85;p13"/>
          <p:cNvGrpSpPr/>
          <p:nvPr/>
        </p:nvGrpSpPr>
        <p:grpSpPr>
          <a:xfrm>
            <a:off x="-2046004" y="-463298"/>
            <a:ext cx="12850165" cy="8884912"/>
            <a:chOff x="-2046004" y="-463298"/>
            <a:chExt cx="12850165" cy="8884912"/>
          </a:xfrm>
        </p:grpSpPr>
        <p:pic>
          <p:nvPicPr>
            <p:cNvPr id="86" name="Google Shape;86;p13"/>
            <p:cNvPicPr preferRelativeResize="0"/>
            <p:nvPr/>
          </p:nvPicPr>
          <p:blipFill>
            <a:blip r:embed="rId2">
              <a:alphaModFix/>
            </a:blip>
            <a:stretch>
              <a:fillRect/>
            </a:stretch>
          </p:blipFill>
          <p:spPr>
            <a:xfrm rot="-1226151">
              <a:off x="-1405874" y="3374612"/>
              <a:ext cx="4283692" cy="4438841"/>
            </a:xfrm>
            <a:prstGeom prst="rect">
              <a:avLst/>
            </a:prstGeom>
            <a:noFill/>
            <a:ln>
              <a:noFill/>
            </a:ln>
          </p:spPr>
        </p:pic>
        <p:pic>
          <p:nvPicPr>
            <p:cNvPr id="87" name="Google Shape;87;p13"/>
            <p:cNvPicPr preferRelativeResize="0"/>
            <p:nvPr/>
          </p:nvPicPr>
          <p:blipFill>
            <a:blip r:embed="rId3">
              <a:alphaModFix/>
            </a:blip>
            <a:stretch>
              <a:fillRect/>
            </a:stretch>
          </p:blipFill>
          <p:spPr>
            <a:xfrm rot="-5400000">
              <a:off x="7051873" y="-1549712"/>
              <a:ext cx="2665873" cy="4838703"/>
            </a:xfrm>
            <a:prstGeom prst="rect">
              <a:avLst/>
            </a:prstGeom>
            <a:noFill/>
            <a:ln>
              <a:noFill/>
            </a:ln>
          </p:spPr>
        </p:pic>
      </p:grpSp>
      <p:grpSp>
        <p:nvGrpSpPr>
          <p:cNvPr id="88" name="Google Shape;88;p13"/>
          <p:cNvGrpSpPr/>
          <p:nvPr/>
        </p:nvGrpSpPr>
        <p:grpSpPr>
          <a:xfrm>
            <a:off x="-1674791" y="-2620111"/>
            <a:ext cx="12834252" cy="11559026"/>
            <a:chOff x="-1674791" y="-2620111"/>
            <a:chExt cx="12834252" cy="11559026"/>
          </a:xfrm>
        </p:grpSpPr>
        <p:pic>
          <p:nvPicPr>
            <p:cNvPr id="89" name="Google Shape;89;p13"/>
            <p:cNvPicPr preferRelativeResize="0"/>
            <p:nvPr/>
          </p:nvPicPr>
          <p:blipFill>
            <a:blip r:embed="rId4">
              <a:alphaModFix/>
            </a:blip>
            <a:stretch>
              <a:fillRect/>
            </a:stretch>
          </p:blipFill>
          <p:spPr>
            <a:xfrm>
              <a:off x="5702109" y="3795414"/>
              <a:ext cx="5457352" cy="5143501"/>
            </a:xfrm>
            <a:prstGeom prst="rect">
              <a:avLst/>
            </a:prstGeom>
            <a:noFill/>
            <a:ln>
              <a:noFill/>
            </a:ln>
          </p:spPr>
        </p:pic>
        <p:pic>
          <p:nvPicPr>
            <p:cNvPr id="90" name="Google Shape;90;p13"/>
            <p:cNvPicPr preferRelativeResize="0"/>
            <p:nvPr/>
          </p:nvPicPr>
          <p:blipFill>
            <a:blip r:embed="rId4">
              <a:alphaModFix/>
            </a:blip>
            <a:stretch>
              <a:fillRect/>
            </a:stretch>
          </p:blipFill>
          <p:spPr>
            <a:xfrm>
              <a:off x="-1674791" y="-2620111"/>
              <a:ext cx="5457352" cy="5143501"/>
            </a:xfrm>
            <a:prstGeom prst="rect">
              <a:avLst/>
            </a:prstGeom>
            <a:noFill/>
            <a:ln>
              <a:noFill/>
            </a:ln>
          </p:spPr>
        </p:pic>
      </p:grpSp>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 name="Google Shape;92;p13"/>
          <p:cNvSpPr txBox="1">
            <a:spLocks noGrp="1"/>
          </p:cNvSpPr>
          <p:nvPr>
            <p:ph type="title" idx="2" hasCustomPrompt="1"/>
          </p:nvPr>
        </p:nvSpPr>
        <p:spPr>
          <a:xfrm>
            <a:off x="720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3" hasCustomPrompt="1"/>
          </p:nvPr>
        </p:nvSpPr>
        <p:spPr>
          <a:xfrm>
            <a:off x="720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4" hasCustomPrompt="1"/>
          </p:nvPr>
        </p:nvSpPr>
        <p:spPr>
          <a:xfrm>
            <a:off x="3306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5" hasCustomPrompt="1"/>
          </p:nvPr>
        </p:nvSpPr>
        <p:spPr>
          <a:xfrm>
            <a:off x="3306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6" hasCustomPrompt="1"/>
          </p:nvPr>
        </p:nvSpPr>
        <p:spPr>
          <a:xfrm>
            <a:off x="5892000" y="2055158"/>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7" hasCustomPrompt="1"/>
          </p:nvPr>
        </p:nvSpPr>
        <p:spPr>
          <a:xfrm>
            <a:off x="5892000" y="32600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
          </p:nvPr>
        </p:nvSpPr>
        <p:spPr>
          <a:xfrm>
            <a:off x="720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99" name="Google Shape;99;p13"/>
          <p:cNvSpPr txBox="1">
            <a:spLocks noGrp="1"/>
          </p:cNvSpPr>
          <p:nvPr>
            <p:ph type="subTitle" idx="8"/>
          </p:nvPr>
        </p:nvSpPr>
        <p:spPr>
          <a:xfrm>
            <a:off x="3306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0" name="Google Shape;100;p13"/>
          <p:cNvSpPr txBox="1">
            <a:spLocks noGrp="1"/>
          </p:cNvSpPr>
          <p:nvPr>
            <p:ph type="subTitle" idx="9"/>
          </p:nvPr>
        </p:nvSpPr>
        <p:spPr>
          <a:xfrm>
            <a:off x="5892000" y="2502700"/>
            <a:ext cx="2532000" cy="49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1" name="Google Shape;101;p13"/>
          <p:cNvSpPr txBox="1">
            <a:spLocks noGrp="1"/>
          </p:cNvSpPr>
          <p:nvPr>
            <p:ph type="subTitle" idx="13"/>
          </p:nvPr>
        </p:nvSpPr>
        <p:spPr>
          <a:xfrm>
            <a:off x="720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2" name="Google Shape;102;p13"/>
          <p:cNvSpPr txBox="1">
            <a:spLocks noGrp="1"/>
          </p:cNvSpPr>
          <p:nvPr>
            <p:ph type="subTitle" idx="14"/>
          </p:nvPr>
        </p:nvSpPr>
        <p:spPr>
          <a:xfrm>
            <a:off x="3306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03" name="Google Shape;103;p13"/>
          <p:cNvSpPr txBox="1">
            <a:spLocks noGrp="1"/>
          </p:cNvSpPr>
          <p:nvPr>
            <p:ph type="subTitle" idx="15"/>
          </p:nvPr>
        </p:nvSpPr>
        <p:spPr>
          <a:xfrm>
            <a:off x="5892000" y="3707625"/>
            <a:ext cx="25320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Inter Tight SemiBold"/>
                <a:ea typeface="Inter Tight SemiBold"/>
                <a:cs typeface="Inter Tight SemiBold"/>
                <a:sym typeface="Inter Tight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3">
  <p:cSld name="CUSTOM_4_1_2">
    <p:spTree>
      <p:nvGrpSpPr>
        <p:cNvPr id="1" name="Shape 130"/>
        <p:cNvGrpSpPr/>
        <p:nvPr/>
      </p:nvGrpSpPr>
      <p:grpSpPr>
        <a:xfrm>
          <a:off x="0" y="0"/>
          <a:ext cx="0" cy="0"/>
          <a:chOff x="0" y="0"/>
          <a:chExt cx="0" cy="0"/>
        </a:xfrm>
      </p:grpSpPr>
      <p:grpSp>
        <p:nvGrpSpPr>
          <p:cNvPr id="131" name="Google Shape;131;p17"/>
          <p:cNvGrpSpPr/>
          <p:nvPr/>
        </p:nvGrpSpPr>
        <p:grpSpPr>
          <a:xfrm>
            <a:off x="-1655462" y="-629486"/>
            <a:ext cx="13206857" cy="7074555"/>
            <a:chOff x="-1655462" y="-629486"/>
            <a:chExt cx="13206857" cy="7074555"/>
          </a:xfrm>
        </p:grpSpPr>
        <p:pic>
          <p:nvPicPr>
            <p:cNvPr id="132" name="Google Shape;132;p17"/>
            <p:cNvPicPr preferRelativeResize="0"/>
            <p:nvPr/>
          </p:nvPicPr>
          <p:blipFill>
            <a:blip r:embed="rId2">
              <a:alphaModFix/>
            </a:blip>
            <a:stretch>
              <a:fillRect/>
            </a:stretch>
          </p:blipFill>
          <p:spPr>
            <a:xfrm>
              <a:off x="-1655462" y="189814"/>
              <a:ext cx="2212193" cy="5143501"/>
            </a:xfrm>
            <a:prstGeom prst="rect">
              <a:avLst/>
            </a:prstGeom>
            <a:noFill/>
            <a:ln>
              <a:noFill/>
            </a:ln>
          </p:spPr>
        </p:pic>
        <p:pic>
          <p:nvPicPr>
            <p:cNvPr id="133" name="Google Shape;133;p17"/>
            <p:cNvPicPr preferRelativeResize="0"/>
            <p:nvPr/>
          </p:nvPicPr>
          <p:blipFill>
            <a:blip r:embed="rId3">
              <a:alphaModFix/>
            </a:blip>
            <a:stretch>
              <a:fillRect/>
            </a:stretch>
          </p:blipFill>
          <p:spPr>
            <a:xfrm>
              <a:off x="5098050" y="1729742"/>
              <a:ext cx="5131526" cy="4715327"/>
            </a:xfrm>
            <a:prstGeom prst="rect">
              <a:avLst/>
            </a:prstGeom>
            <a:noFill/>
            <a:ln>
              <a:noFill/>
            </a:ln>
          </p:spPr>
        </p:pic>
        <p:pic>
          <p:nvPicPr>
            <p:cNvPr id="134" name="Google Shape;134;p17"/>
            <p:cNvPicPr preferRelativeResize="0"/>
            <p:nvPr/>
          </p:nvPicPr>
          <p:blipFill>
            <a:blip r:embed="rId4">
              <a:alphaModFix/>
            </a:blip>
            <a:stretch>
              <a:fillRect/>
            </a:stretch>
          </p:blipFill>
          <p:spPr>
            <a:xfrm>
              <a:off x="6587674" y="-629486"/>
              <a:ext cx="4963722" cy="5143501"/>
            </a:xfrm>
            <a:prstGeom prst="rect">
              <a:avLst/>
            </a:prstGeom>
            <a:noFill/>
            <a:ln>
              <a:noFill/>
            </a:ln>
          </p:spPr>
        </p:pic>
      </p:grpSp>
      <p:pic>
        <p:nvPicPr>
          <p:cNvPr id="135" name="Google Shape;135;p17"/>
          <p:cNvPicPr preferRelativeResize="0"/>
          <p:nvPr/>
        </p:nvPicPr>
        <p:blipFill>
          <a:blip r:embed="rId5">
            <a:alphaModFix/>
          </a:blip>
          <a:stretch>
            <a:fillRect/>
          </a:stretch>
        </p:blipFill>
        <p:spPr>
          <a:xfrm rot="5400000">
            <a:off x="621434" y="3546614"/>
            <a:ext cx="3568151" cy="5143501"/>
          </a:xfrm>
          <a:prstGeom prst="rect">
            <a:avLst/>
          </a:prstGeom>
          <a:noFill/>
          <a:ln>
            <a:noFill/>
          </a:ln>
        </p:spPr>
      </p:pic>
      <p:sp>
        <p:nvSpPr>
          <p:cNvPr id="136" name="Google Shape;136;p17"/>
          <p:cNvSpPr txBox="1">
            <a:spLocks noGrp="1"/>
          </p:cNvSpPr>
          <p:nvPr>
            <p:ph type="title"/>
          </p:nvPr>
        </p:nvSpPr>
        <p:spPr>
          <a:xfrm>
            <a:off x="722376" y="448056"/>
            <a:ext cx="77085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7" name="Google Shape;137;p17"/>
          <p:cNvSpPr txBox="1">
            <a:spLocks noGrp="1"/>
          </p:cNvSpPr>
          <p:nvPr>
            <p:ph type="subTitle" idx="1"/>
          </p:nvPr>
        </p:nvSpPr>
        <p:spPr>
          <a:xfrm>
            <a:off x="713225" y="1124685"/>
            <a:ext cx="7739700" cy="278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Anaheim"/>
              <a:buChar char="●"/>
              <a:defRPr/>
            </a:lvl1pPr>
            <a:lvl2pPr lvl="1" algn="ctr" rtl="0">
              <a:lnSpc>
                <a:spcPct val="100000"/>
              </a:lnSpc>
              <a:spcBef>
                <a:spcPts val="0"/>
              </a:spcBef>
              <a:spcAft>
                <a:spcPts val="0"/>
              </a:spcAft>
              <a:buSzPts val="1400"/>
              <a:buFont typeface="Anaheim"/>
              <a:buChar char="○"/>
              <a:defRPr/>
            </a:lvl2pPr>
            <a:lvl3pPr lvl="2" algn="ctr" rtl="0">
              <a:lnSpc>
                <a:spcPct val="100000"/>
              </a:lnSpc>
              <a:spcBef>
                <a:spcPts val="0"/>
              </a:spcBef>
              <a:spcAft>
                <a:spcPts val="0"/>
              </a:spcAft>
              <a:buSzPts val="1400"/>
              <a:buFont typeface="Anaheim"/>
              <a:buChar char="■"/>
              <a:defRPr/>
            </a:lvl3pPr>
            <a:lvl4pPr lvl="3" algn="ctr" rtl="0">
              <a:lnSpc>
                <a:spcPct val="100000"/>
              </a:lnSpc>
              <a:spcBef>
                <a:spcPts val="0"/>
              </a:spcBef>
              <a:spcAft>
                <a:spcPts val="0"/>
              </a:spcAft>
              <a:buSzPts val="1400"/>
              <a:buFont typeface="Anaheim"/>
              <a:buChar char="●"/>
              <a:defRPr/>
            </a:lvl4pPr>
            <a:lvl5pPr lvl="4" algn="ctr" rtl="0">
              <a:lnSpc>
                <a:spcPct val="100000"/>
              </a:lnSpc>
              <a:spcBef>
                <a:spcPts val="0"/>
              </a:spcBef>
              <a:spcAft>
                <a:spcPts val="0"/>
              </a:spcAft>
              <a:buSzPts val="1400"/>
              <a:buFont typeface="Anaheim"/>
              <a:buChar char="○"/>
              <a:defRPr/>
            </a:lvl5pPr>
            <a:lvl6pPr lvl="5" algn="ctr" rtl="0">
              <a:lnSpc>
                <a:spcPct val="100000"/>
              </a:lnSpc>
              <a:spcBef>
                <a:spcPts val="0"/>
              </a:spcBef>
              <a:spcAft>
                <a:spcPts val="0"/>
              </a:spcAft>
              <a:buSzPts val="1400"/>
              <a:buFont typeface="Anaheim"/>
              <a:buChar char="■"/>
              <a:defRPr/>
            </a:lvl6pPr>
            <a:lvl7pPr lvl="6" algn="ctr" rtl="0">
              <a:lnSpc>
                <a:spcPct val="100000"/>
              </a:lnSpc>
              <a:spcBef>
                <a:spcPts val="0"/>
              </a:spcBef>
              <a:spcAft>
                <a:spcPts val="0"/>
              </a:spcAft>
              <a:buSzPts val="1400"/>
              <a:buFont typeface="Anaheim"/>
              <a:buChar char="●"/>
              <a:defRPr/>
            </a:lvl7pPr>
            <a:lvl8pPr lvl="7" algn="ctr" rtl="0">
              <a:lnSpc>
                <a:spcPct val="100000"/>
              </a:lnSpc>
              <a:spcBef>
                <a:spcPts val="0"/>
              </a:spcBef>
              <a:spcAft>
                <a:spcPts val="0"/>
              </a:spcAft>
              <a:buSzPts val="1400"/>
              <a:buFont typeface="Anaheim"/>
              <a:buChar char="○"/>
              <a:defRPr/>
            </a:lvl8pPr>
            <a:lvl9pPr lvl="8" algn="ctr" rtl="0">
              <a:lnSpc>
                <a:spcPct val="100000"/>
              </a:lnSpc>
              <a:spcBef>
                <a:spcPts val="0"/>
              </a:spcBef>
              <a:spcAft>
                <a:spcPts val="0"/>
              </a:spcAft>
              <a:buSzPts val="1400"/>
              <a:buFont typeface="Anaheim"/>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94"/>
        <p:cNvGrpSpPr/>
        <p:nvPr/>
      </p:nvGrpSpPr>
      <p:grpSpPr>
        <a:xfrm>
          <a:off x="0" y="0"/>
          <a:ext cx="0" cy="0"/>
          <a:chOff x="0" y="0"/>
          <a:chExt cx="0" cy="0"/>
        </a:xfrm>
      </p:grpSpPr>
      <p:grpSp>
        <p:nvGrpSpPr>
          <p:cNvPr id="195" name="Google Shape;195;p22"/>
          <p:cNvGrpSpPr/>
          <p:nvPr/>
        </p:nvGrpSpPr>
        <p:grpSpPr>
          <a:xfrm>
            <a:off x="-4082466" y="-1601961"/>
            <a:ext cx="14881377" cy="9163526"/>
            <a:chOff x="-4082466" y="-1601961"/>
            <a:chExt cx="14881377" cy="9163526"/>
          </a:xfrm>
        </p:grpSpPr>
        <p:pic>
          <p:nvPicPr>
            <p:cNvPr id="196" name="Google Shape;196;p22"/>
            <p:cNvPicPr preferRelativeResize="0"/>
            <p:nvPr/>
          </p:nvPicPr>
          <p:blipFill>
            <a:blip r:embed="rId2">
              <a:alphaModFix/>
            </a:blip>
            <a:stretch>
              <a:fillRect/>
            </a:stretch>
          </p:blipFill>
          <p:spPr>
            <a:xfrm rot="10800000">
              <a:off x="-4082466" y="-1601961"/>
              <a:ext cx="5457352" cy="5143501"/>
            </a:xfrm>
            <a:prstGeom prst="rect">
              <a:avLst/>
            </a:prstGeom>
            <a:noFill/>
            <a:ln>
              <a:noFill/>
            </a:ln>
          </p:spPr>
        </p:pic>
        <p:pic>
          <p:nvPicPr>
            <p:cNvPr id="197" name="Google Shape;197;p22"/>
            <p:cNvPicPr preferRelativeResize="0"/>
            <p:nvPr/>
          </p:nvPicPr>
          <p:blipFill>
            <a:blip r:embed="rId2">
              <a:alphaModFix/>
            </a:blip>
            <a:stretch>
              <a:fillRect/>
            </a:stretch>
          </p:blipFill>
          <p:spPr>
            <a:xfrm rot="10800000">
              <a:off x="5341559" y="2418064"/>
              <a:ext cx="5457352" cy="5143501"/>
            </a:xfrm>
            <a:prstGeom prst="rect">
              <a:avLst/>
            </a:prstGeom>
            <a:noFill/>
            <a:ln>
              <a:noFill/>
            </a:ln>
          </p:spPr>
        </p:pic>
      </p:grpSp>
      <p:grpSp>
        <p:nvGrpSpPr>
          <p:cNvPr id="198" name="Google Shape;198;p22"/>
          <p:cNvGrpSpPr/>
          <p:nvPr/>
        </p:nvGrpSpPr>
        <p:grpSpPr>
          <a:xfrm>
            <a:off x="-1533166" y="-778720"/>
            <a:ext cx="12974151" cy="7170955"/>
            <a:chOff x="-1533166" y="-778720"/>
            <a:chExt cx="12974151" cy="7170955"/>
          </a:xfrm>
        </p:grpSpPr>
        <p:pic>
          <p:nvPicPr>
            <p:cNvPr id="199" name="Google Shape;199;p22"/>
            <p:cNvPicPr preferRelativeResize="0"/>
            <p:nvPr/>
          </p:nvPicPr>
          <p:blipFill>
            <a:blip r:embed="rId3">
              <a:alphaModFix/>
            </a:blip>
            <a:stretch>
              <a:fillRect/>
            </a:stretch>
          </p:blipFill>
          <p:spPr>
            <a:xfrm rot="-5400000">
              <a:off x="7763138" y="-2244374"/>
              <a:ext cx="2212193" cy="5143501"/>
            </a:xfrm>
            <a:prstGeom prst="rect">
              <a:avLst/>
            </a:prstGeom>
            <a:noFill/>
            <a:ln>
              <a:noFill/>
            </a:ln>
          </p:spPr>
        </p:pic>
        <p:pic>
          <p:nvPicPr>
            <p:cNvPr id="200" name="Google Shape;200;p22"/>
            <p:cNvPicPr preferRelativeResize="0"/>
            <p:nvPr/>
          </p:nvPicPr>
          <p:blipFill>
            <a:blip r:embed="rId3">
              <a:alphaModFix/>
            </a:blip>
            <a:stretch>
              <a:fillRect/>
            </a:stretch>
          </p:blipFill>
          <p:spPr>
            <a:xfrm rot="5400000">
              <a:off x="-67512" y="2714389"/>
              <a:ext cx="2212193" cy="5143501"/>
            </a:xfrm>
            <a:prstGeom prst="rect">
              <a:avLst/>
            </a:prstGeom>
            <a:noFill/>
            <a:ln>
              <a:noFill/>
            </a:ln>
          </p:spPr>
        </p:pic>
      </p:grpSp>
      <p:sp>
        <p:nvSpPr>
          <p:cNvPr id="201" name="Google Shape;20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1pPr>
            <a:lvl2pPr lvl="1"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2pPr>
            <a:lvl3pPr lvl="2"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3pPr>
            <a:lvl4pPr lvl="3"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4pPr>
            <a:lvl5pPr lvl="4"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5pPr>
            <a:lvl6pPr lvl="5"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6pPr>
            <a:lvl7pPr lvl="6"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7pPr>
            <a:lvl8pPr lvl="7"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8pPr>
            <a:lvl9pPr lvl="8" rtl="0">
              <a:spcBef>
                <a:spcPts val="0"/>
              </a:spcBef>
              <a:spcAft>
                <a:spcPts val="0"/>
              </a:spcAft>
              <a:buClr>
                <a:schemeClr val="dk1"/>
              </a:buClr>
              <a:buSzPts val="3000"/>
              <a:buFont typeface="Inter Tight SemiBold"/>
              <a:buNone/>
              <a:defRPr sz="3000">
                <a:solidFill>
                  <a:schemeClr val="dk1"/>
                </a:solidFill>
                <a:latin typeface="Inter Tight SemiBold"/>
                <a:ea typeface="Inter Tight SemiBold"/>
                <a:cs typeface="Inter Tight SemiBold"/>
                <a:sym typeface="Inter Tight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1pPr>
            <a:lvl2pPr marL="914400" lvl="1"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2pPr>
            <a:lvl3pPr marL="1371600" lvl="2"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3pPr>
            <a:lvl4pPr marL="1828800" lvl="3"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4pPr>
            <a:lvl5pPr marL="2286000" lvl="4"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5pPr>
            <a:lvl6pPr marL="2743200" lvl="5"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6pPr>
            <a:lvl7pPr marL="3200400" lvl="6"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7pPr>
            <a:lvl8pPr marL="3657600" lvl="7"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8pPr>
            <a:lvl9pPr marL="4114800" lvl="8" indent="-304800">
              <a:lnSpc>
                <a:spcPct val="100000"/>
              </a:lnSpc>
              <a:spcBef>
                <a:spcPts val="0"/>
              </a:spcBef>
              <a:spcAft>
                <a:spcPts val="0"/>
              </a:spcAft>
              <a:buClr>
                <a:schemeClr val="dk1"/>
              </a:buClr>
              <a:buSzPts val="1200"/>
              <a:buFont typeface="Heebo"/>
              <a:buChar char="■"/>
              <a:defRPr sz="1200">
                <a:solidFill>
                  <a:schemeClr val="dk1"/>
                </a:solidFill>
                <a:latin typeface="Heebo"/>
                <a:ea typeface="Heebo"/>
                <a:cs typeface="Heebo"/>
                <a:sym typeface="Heebo"/>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5" r:id="rId4"/>
    <p:sldLayoutId id="2147483656" r:id="rId5"/>
    <p:sldLayoutId id="2147483657" r:id="rId6"/>
    <p:sldLayoutId id="2147483659" r:id="rId7"/>
    <p:sldLayoutId id="2147483663" r:id="rId8"/>
    <p:sldLayoutId id="2147483668" r:id="rId9"/>
    <p:sldLayoutId id="2147483669" r:id="rId10"/>
    <p:sldLayoutId id="2147483672" r:id="rId11"/>
    <p:sldLayoutId id="2147483676" r:id="rId12"/>
    <p:sldLayoutId id="2147483677" r:id="rId13"/>
    <p:sldLayoutId id="2147483678"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4.xml"/><Relationship Id="rId4"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0.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svg"/><Relationship Id="rId7" Type="http://schemas.openxmlformats.org/officeDocument/2006/relationships/image" Target="../media/image15.jpg"/><Relationship Id="rId2" Type="http://schemas.openxmlformats.org/officeDocument/2006/relationships/image" Target="../media/image10.png"/><Relationship Id="rId1" Type="http://schemas.openxmlformats.org/officeDocument/2006/relationships/slideLayout" Target="../slideLayouts/slideLayout9.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hyperlink" Target="https://ieeexplore.ieee.org/author/37088878746" TargetMode="Externa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6.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741325"/>
            <a:ext cx="5951772" cy="3660852"/>
            <a:chOff x="0" y="0"/>
            <a:chExt cx="3135090" cy="1928350"/>
          </a:xfrm>
        </p:grpSpPr>
        <p:sp>
          <p:nvSpPr>
            <p:cNvPr id="3" name="Freeform 3"/>
            <p:cNvSpPr/>
            <p:nvPr/>
          </p:nvSpPr>
          <p:spPr>
            <a:xfrm>
              <a:off x="0" y="0"/>
              <a:ext cx="3135090" cy="1928350"/>
            </a:xfrm>
            <a:custGeom>
              <a:avLst/>
              <a:gdLst/>
              <a:ahLst/>
              <a:cxnLst/>
              <a:rect l="l" t="t" r="r" b="b"/>
              <a:pathLst>
                <a:path w="3135090" h="1928350">
                  <a:moveTo>
                    <a:pt x="0" y="0"/>
                  </a:moveTo>
                  <a:lnTo>
                    <a:pt x="3135090" y="0"/>
                  </a:lnTo>
                  <a:lnTo>
                    <a:pt x="3135090" y="1928350"/>
                  </a:lnTo>
                  <a:lnTo>
                    <a:pt x="0" y="1928350"/>
                  </a:lnTo>
                  <a:close/>
                </a:path>
              </a:pathLst>
            </a:custGeom>
            <a:solidFill>
              <a:srgbClr val="061237"/>
            </a:solidFill>
          </p:spPr>
        </p:sp>
        <p:sp>
          <p:nvSpPr>
            <p:cNvPr id="4" name="TextBox 4"/>
            <p:cNvSpPr txBox="1"/>
            <p:nvPr/>
          </p:nvSpPr>
          <p:spPr>
            <a:xfrm>
              <a:off x="0" y="-38100"/>
              <a:ext cx="3135090" cy="1966450"/>
            </a:xfrm>
            <a:prstGeom prst="rect">
              <a:avLst/>
            </a:prstGeom>
          </p:spPr>
          <p:txBody>
            <a:bodyPr lIns="50800" tIns="50800" rIns="50800" bIns="50800" rtlCol="0" anchor="ctr"/>
            <a:lstStyle/>
            <a:p>
              <a:pPr algn="ctr">
                <a:lnSpc>
                  <a:spcPts val="1330"/>
                </a:lnSpc>
                <a:spcBef>
                  <a:spcPct val="0"/>
                </a:spcBef>
              </a:pPr>
              <a:endParaRPr/>
            </a:p>
          </p:txBody>
        </p:sp>
      </p:grpSp>
      <p:grpSp>
        <p:nvGrpSpPr>
          <p:cNvPr id="5" name="Group 5"/>
          <p:cNvGrpSpPr/>
          <p:nvPr/>
        </p:nvGrpSpPr>
        <p:grpSpPr>
          <a:xfrm>
            <a:off x="5196714" y="0"/>
            <a:ext cx="3947287" cy="5143500"/>
            <a:chOff x="0" y="0"/>
            <a:chExt cx="2079229" cy="2709333"/>
          </a:xfrm>
        </p:grpSpPr>
        <p:sp>
          <p:nvSpPr>
            <p:cNvPr id="6" name="Freeform 6"/>
            <p:cNvSpPr/>
            <p:nvPr/>
          </p:nvSpPr>
          <p:spPr>
            <a:xfrm>
              <a:off x="0" y="0"/>
              <a:ext cx="2079229" cy="2709333"/>
            </a:xfrm>
            <a:custGeom>
              <a:avLst/>
              <a:gdLst/>
              <a:ahLst/>
              <a:cxnLst/>
              <a:rect l="l" t="t" r="r" b="b"/>
              <a:pathLst>
                <a:path w="2079229" h="2709333">
                  <a:moveTo>
                    <a:pt x="0" y="0"/>
                  </a:moveTo>
                  <a:lnTo>
                    <a:pt x="2079229" y="0"/>
                  </a:lnTo>
                  <a:lnTo>
                    <a:pt x="2079229" y="2709333"/>
                  </a:lnTo>
                  <a:lnTo>
                    <a:pt x="0" y="2709333"/>
                  </a:lnTo>
                  <a:close/>
                </a:path>
              </a:pathLst>
            </a:custGeom>
            <a:solidFill>
              <a:srgbClr val="1355FF"/>
            </a:solidFill>
          </p:spPr>
        </p:sp>
        <p:sp>
          <p:nvSpPr>
            <p:cNvPr id="7" name="TextBox 7"/>
            <p:cNvSpPr txBox="1"/>
            <p:nvPr/>
          </p:nvSpPr>
          <p:spPr>
            <a:xfrm>
              <a:off x="0" y="-38100"/>
              <a:ext cx="2079229" cy="2747433"/>
            </a:xfrm>
            <a:prstGeom prst="rect">
              <a:avLst/>
            </a:prstGeom>
          </p:spPr>
          <p:txBody>
            <a:bodyPr lIns="50800" tIns="50800" rIns="50800" bIns="50800" rtlCol="0" anchor="ctr"/>
            <a:lstStyle/>
            <a:p>
              <a:pPr algn="ctr">
                <a:lnSpc>
                  <a:spcPts val="1330"/>
                </a:lnSpc>
                <a:spcBef>
                  <a:spcPct val="0"/>
                </a:spcBef>
              </a:pPr>
              <a:endParaRPr/>
            </a:p>
          </p:txBody>
        </p:sp>
      </p:grpSp>
      <p:sp>
        <p:nvSpPr>
          <p:cNvPr id="8" name="Freeform 8"/>
          <p:cNvSpPr/>
          <p:nvPr/>
        </p:nvSpPr>
        <p:spPr>
          <a:xfrm>
            <a:off x="5210522" y="370662"/>
            <a:ext cx="2046178" cy="2057400"/>
          </a:xfrm>
          <a:custGeom>
            <a:avLst/>
            <a:gdLst/>
            <a:ahLst/>
            <a:cxnLst/>
            <a:rect l="l" t="t" r="r" b="b"/>
            <a:pathLst>
              <a:path w="4092356" h="4114800">
                <a:moveTo>
                  <a:pt x="0" y="0"/>
                </a:moveTo>
                <a:lnTo>
                  <a:pt x="4092356" y="0"/>
                </a:lnTo>
                <a:lnTo>
                  <a:pt x="409235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434390" y="450292"/>
            <a:ext cx="291033" cy="291033"/>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B9ECFF"/>
            </a:solidFill>
          </p:spPr>
        </p:sp>
        <p:sp>
          <p:nvSpPr>
            <p:cNvPr id="12" name="TextBox 12"/>
            <p:cNvSpPr txBox="1"/>
            <p:nvPr/>
          </p:nvSpPr>
          <p:spPr>
            <a:xfrm>
              <a:off x="0" y="-38100"/>
              <a:ext cx="812800" cy="850900"/>
            </a:xfrm>
            <a:prstGeom prst="rect">
              <a:avLst/>
            </a:prstGeom>
          </p:spPr>
          <p:txBody>
            <a:bodyPr lIns="50800" tIns="50800" rIns="50800" bIns="50800" rtlCol="0" anchor="ctr"/>
            <a:lstStyle/>
            <a:p>
              <a:pPr algn="ctr">
                <a:lnSpc>
                  <a:spcPts val="1330"/>
                </a:lnSpc>
                <a:spcBef>
                  <a:spcPct val="0"/>
                </a:spcBef>
              </a:pPr>
              <a:endParaRPr/>
            </a:p>
          </p:txBody>
        </p:sp>
      </p:grpSp>
      <p:grpSp>
        <p:nvGrpSpPr>
          <p:cNvPr id="13" name="Group 13"/>
          <p:cNvGrpSpPr/>
          <p:nvPr/>
        </p:nvGrpSpPr>
        <p:grpSpPr>
          <a:xfrm>
            <a:off x="-16562" y="0"/>
            <a:ext cx="450953" cy="450292"/>
            <a:chOff x="0" y="0"/>
            <a:chExt cx="1148670" cy="1146986"/>
          </a:xfrm>
        </p:grpSpPr>
        <p:sp>
          <p:nvSpPr>
            <p:cNvPr id="14" name="Freeform 14"/>
            <p:cNvSpPr/>
            <p:nvPr/>
          </p:nvSpPr>
          <p:spPr>
            <a:xfrm>
              <a:off x="0" y="0"/>
              <a:ext cx="1148670" cy="1146986"/>
            </a:xfrm>
            <a:custGeom>
              <a:avLst/>
              <a:gdLst/>
              <a:ahLst/>
              <a:cxnLst/>
              <a:rect l="l" t="t" r="r" b="b"/>
              <a:pathLst>
                <a:path w="1148670" h="1146986">
                  <a:moveTo>
                    <a:pt x="0" y="0"/>
                  </a:moveTo>
                  <a:lnTo>
                    <a:pt x="1148670" y="0"/>
                  </a:lnTo>
                  <a:lnTo>
                    <a:pt x="1148670" y="1146986"/>
                  </a:lnTo>
                  <a:lnTo>
                    <a:pt x="0" y="1146986"/>
                  </a:lnTo>
                  <a:close/>
                </a:path>
              </a:pathLst>
            </a:custGeom>
            <a:solidFill>
              <a:srgbClr val="1355FF"/>
            </a:solidFill>
          </p:spPr>
        </p:sp>
        <p:sp>
          <p:nvSpPr>
            <p:cNvPr id="15" name="TextBox 15"/>
            <p:cNvSpPr txBox="1"/>
            <p:nvPr/>
          </p:nvSpPr>
          <p:spPr>
            <a:xfrm>
              <a:off x="0" y="-38100"/>
              <a:ext cx="1148670" cy="1185086"/>
            </a:xfrm>
            <a:prstGeom prst="rect">
              <a:avLst/>
            </a:prstGeom>
          </p:spPr>
          <p:txBody>
            <a:bodyPr lIns="50800" tIns="50800" rIns="50800" bIns="50800" rtlCol="0" anchor="ctr"/>
            <a:lstStyle/>
            <a:p>
              <a:pPr algn="ctr">
                <a:lnSpc>
                  <a:spcPts val="1330"/>
                </a:lnSpc>
                <a:spcBef>
                  <a:spcPct val="0"/>
                </a:spcBef>
              </a:pPr>
              <a:endParaRPr/>
            </a:p>
          </p:txBody>
        </p:sp>
      </p:grpSp>
      <p:grpSp>
        <p:nvGrpSpPr>
          <p:cNvPr id="16" name="Group 16"/>
          <p:cNvGrpSpPr/>
          <p:nvPr/>
        </p:nvGrpSpPr>
        <p:grpSpPr>
          <a:xfrm>
            <a:off x="8629650" y="834422"/>
            <a:ext cx="514350" cy="514350"/>
            <a:chOff x="0" y="0"/>
            <a:chExt cx="812800" cy="812800"/>
          </a:xfrm>
        </p:grpSpPr>
        <p:sp>
          <p:nvSpPr>
            <p:cNvPr id="17" name="Freeform 1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133B7"/>
            </a:solidFill>
          </p:spPr>
        </p:sp>
        <p:sp>
          <p:nvSpPr>
            <p:cNvPr id="18" name="TextBox 18"/>
            <p:cNvSpPr txBox="1"/>
            <p:nvPr/>
          </p:nvSpPr>
          <p:spPr>
            <a:xfrm>
              <a:off x="0" y="-38100"/>
              <a:ext cx="812800" cy="850900"/>
            </a:xfrm>
            <a:prstGeom prst="rect">
              <a:avLst/>
            </a:prstGeom>
          </p:spPr>
          <p:txBody>
            <a:bodyPr lIns="50800" tIns="50800" rIns="50800" bIns="50800" rtlCol="0" anchor="ctr"/>
            <a:lstStyle/>
            <a:p>
              <a:pPr algn="ctr">
                <a:lnSpc>
                  <a:spcPts val="1330"/>
                </a:lnSpc>
                <a:spcBef>
                  <a:spcPct val="0"/>
                </a:spcBef>
              </a:pPr>
              <a:endParaRPr/>
            </a:p>
          </p:txBody>
        </p:sp>
      </p:grpSp>
      <p:sp>
        <p:nvSpPr>
          <p:cNvPr id="19" name="AutoShape 19"/>
          <p:cNvSpPr/>
          <p:nvPr/>
        </p:nvSpPr>
        <p:spPr>
          <a:xfrm>
            <a:off x="1084337" y="3330932"/>
            <a:ext cx="0" cy="184664"/>
          </a:xfrm>
          <a:prstGeom prst="line">
            <a:avLst/>
          </a:prstGeom>
          <a:ln w="19050" cap="flat">
            <a:solidFill>
              <a:srgbClr val="F7F9FC"/>
            </a:solidFill>
            <a:prstDash val="solid"/>
            <a:headEnd type="none" w="sm" len="sm"/>
            <a:tailEnd type="none" w="sm" len="sm"/>
          </a:ln>
        </p:spPr>
      </p:sp>
      <p:sp>
        <p:nvSpPr>
          <p:cNvPr id="20" name="TextBox 20"/>
          <p:cNvSpPr txBox="1"/>
          <p:nvPr/>
        </p:nvSpPr>
        <p:spPr>
          <a:xfrm>
            <a:off x="343070" y="1612586"/>
            <a:ext cx="3418876" cy="2355388"/>
          </a:xfrm>
          <a:prstGeom prst="rect">
            <a:avLst/>
          </a:prstGeom>
        </p:spPr>
        <p:txBody>
          <a:bodyPr lIns="0" tIns="0" rIns="0" bIns="0" rtlCol="0" anchor="t">
            <a:spAutoFit/>
          </a:bodyPr>
          <a:lstStyle/>
          <a:p>
            <a:pPr>
              <a:lnSpc>
                <a:spcPts val="3717"/>
              </a:lnSpc>
            </a:pPr>
            <a:r>
              <a:rPr lang="en-US" sz="3000" b="1" dirty="0">
                <a:solidFill>
                  <a:srgbClr val="FFFFFF"/>
                </a:solidFill>
                <a:latin typeface="Open Sauce Bold"/>
                <a:ea typeface="Open Sauce Bold"/>
                <a:cs typeface="Open Sauce Bold"/>
                <a:sym typeface="Open Sauce Bold"/>
              </a:rPr>
              <a:t>Smart Shopping Cart using IOT &amp;</a:t>
            </a:r>
          </a:p>
          <a:p>
            <a:pPr>
              <a:lnSpc>
                <a:spcPts val="3717"/>
              </a:lnSpc>
            </a:pPr>
            <a:r>
              <a:rPr lang="en-US" sz="3000" b="1" dirty="0">
                <a:solidFill>
                  <a:srgbClr val="FFFFFF"/>
                </a:solidFill>
                <a:latin typeface="Open Sauce Bold"/>
                <a:ea typeface="Open Sauce Bold"/>
                <a:cs typeface="Open Sauce Bold"/>
                <a:sym typeface="Open Sauce Bold"/>
              </a:rPr>
              <a:t>Google Firebase</a:t>
            </a:r>
          </a:p>
          <a:p>
            <a:pPr>
              <a:lnSpc>
                <a:spcPts val="3717"/>
              </a:lnSpc>
            </a:pPr>
            <a:br>
              <a:rPr lang="en-US" sz="3000" b="1" dirty="0">
                <a:solidFill>
                  <a:srgbClr val="FFFFFF"/>
                </a:solidFill>
                <a:latin typeface="Open Sauce Bold"/>
                <a:ea typeface="Open Sauce Bold"/>
                <a:cs typeface="Open Sauce Bold"/>
                <a:sym typeface="Open Sauce Bold"/>
              </a:rPr>
            </a:br>
            <a:r>
              <a:rPr lang="en-US" sz="1200" b="1" dirty="0">
                <a:solidFill>
                  <a:srgbClr val="FFFFFF"/>
                </a:solidFill>
                <a:latin typeface="Open Sauce Bold"/>
                <a:ea typeface="Open Sauce Bold"/>
                <a:cs typeface="Open Sauce Bold"/>
                <a:sym typeface="Open Sauce Bold"/>
              </a:rPr>
              <a:t>Sponsored by –  SoftAim Solution </a:t>
            </a:r>
            <a:r>
              <a:rPr lang="en-US" sz="1200" b="1">
                <a:solidFill>
                  <a:srgbClr val="FFFFFF"/>
                </a:solidFill>
                <a:latin typeface="Open Sauce Bold"/>
                <a:ea typeface="Open Sauce Bold"/>
                <a:cs typeface="Open Sauce Bold"/>
                <a:sym typeface="Open Sauce Bold"/>
              </a:rPr>
              <a:t>Pvt.Ltd</a:t>
            </a:r>
            <a:r>
              <a:rPr lang="en-US" sz="1200" b="1" dirty="0">
                <a:solidFill>
                  <a:srgbClr val="FFFFFF"/>
                </a:solidFill>
                <a:latin typeface="Open Sauce Bold"/>
                <a:ea typeface="Open Sauce Bold"/>
                <a:cs typeface="Open Sauce Bold"/>
                <a:sym typeface="Open Sauce Bold"/>
              </a:rPr>
              <a:t>.</a:t>
            </a:r>
          </a:p>
        </p:txBody>
      </p:sp>
      <p:sp>
        <p:nvSpPr>
          <p:cNvPr id="21" name="TextBox 21"/>
          <p:cNvSpPr txBox="1"/>
          <p:nvPr/>
        </p:nvSpPr>
        <p:spPr>
          <a:xfrm>
            <a:off x="352335" y="3332725"/>
            <a:ext cx="492379" cy="192360"/>
          </a:xfrm>
          <a:prstGeom prst="rect">
            <a:avLst/>
          </a:prstGeom>
        </p:spPr>
        <p:txBody>
          <a:bodyPr wrap="square" lIns="0" tIns="0" rIns="0" bIns="0" rtlCol="0" anchor="t">
            <a:spAutoFit/>
          </a:bodyPr>
          <a:lstStyle/>
          <a:p>
            <a:pPr>
              <a:lnSpc>
                <a:spcPts val="1470"/>
              </a:lnSpc>
              <a:spcBef>
                <a:spcPct val="0"/>
              </a:spcBef>
            </a:pPr>
            <a:r>
              <a:rPr lang="en-US" sz="1100" b="1" dirty="0">
                <a:solidFill>
                  <a:srgbClr val="FFFFFF"/>
                </a:solidFill>
                <a:latin typeface="Open Sauce Bold"/>
                <a:ea typeface="Open Sauce Bold"/>
                <a:cs typeface="Open Sauce Bold"/>
                <a:sym typeface="Open Sauce Bold"/>
              </a:rPr>
              <a:t>BE IT</a:t>
            </a:r>
          </a:p>
        </p:txBody>
      </p:sp>
      <p:sp>
        <p:nvSpPr>
          <p:cNvPr id="22" name="TextBox 22"/>
          <p:cNvSpPr txBox="1"/>
          <p:nvPr/>
        </p:nvSpPr>
        <p:spPr>
          <a:xfrm>
            <a:off x="1359684" y="3332725"/>
            <a:ext cx="1536900" cy="192360"/>
          </a:xfrm>
          <a:prstGeom prst="rect">
            <a:avLst/>
          </a:prstGeom>
        </p:spPr>
        <p:txBody>
          <a:bodyPr lIns="0" tIns="0" rIns="0" bIns="0" rtlCol="0" anchor="t">
            <a:spAutoFit/>
          </a:bodyPr>
          <a:lstStyle/>
          <a:p>
            <a:pPr>
              <a:lnSpc>
                <a:spcPts val="1470"/>
              </a:lnSpc>
              <a:spcBef>
                <a:spcPct val="0"/>
              </a:spcBef>
            </a:pPr>
            <a:r>
              <a:rPr lang="en-US" sz="1100" b="1" dirty="0">
                <a:solidFill>
                  <a:srgbClr val="FFFFFF"/>
                </a:solidFill>
                <a:latin typeface="Open Sauce Bold"/>
                <a:ea typeface="Open Sauce Bold"/>
                <a:cs typeface="Open Sauce Bold"/>
                <a:sym typeface="Open Sauce Bold"/>
              </a:rPr>
              <a:t>PROF. KAPIL WAGH</a:t>
            </a:r>
          </a:p>
        </p:txBody>
      </p:sp>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35130" y="1348772"/>
            <a:ext cx="4194520" cy="3794728"/>
          </a:xfrm>
          <a:prstGeom prst="rect">
            <a:avLst/>
          </a:prstGeom>
        </p:spPr>
      </p:pic>
    </p:spTree>
    <p:extLst>
      <p:ext uri="{BB962C8B-B14F-4D97-AF65-F5344CB8AC3E}">
        <p14:creationId xmlns:p14="http://schemas.microsoft.com/office/powerpoint/2010/main" val="12426050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13">
            <a:extLst>
              <a:ext uri="{FF2B5EF4-FFF2-40B4-BE49-F238E27FC236}">
                <a16:creationId xmlns:a16="http://schemas.microsoft.com/office/drawing/2014/main" id="{B87D722C-94B5-46E6-8131-CB07C0234E53}"/>
              </a:ext>
            </a:extLst>
          </p:cNvPr>
          <p:cNvSpPr txBox="1">
            <a:spLocks/>
          </p:cNvSpPr>
          <p:nvPr/>
        </p:nvSpPr>
        <p:spPr>
          <a:xfrm>
            <a:off x="1428750" y="1353742"/>
            <a:ext cx="4171950" cy="3687365"/>
          </a:xfrm>
          <a:prstGeom prst="rect">
            <a:avLst/>
          </a:prstGeom>
        </p:spPr>
        <p:txBody>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buFont typeface="Wingdings" pitchFamily="2" charset="2"/>
              <a:buChar char="§"/>
              <a:defRPr/>
            </a:pPr>
            <a:endParaRPr lang="en-US" sz="1350" b="1" dirty="0">
              <a:solidFill>
                <a:schemeClr val="tx1">
                  <a:lumMod val="85000"/>
                </a:schemeClr>
              </a:solidFill>
              <a:latin typeface="Times New Roman" pitchFamily="18" charset="0"/>
              <a:cs typeface="Times New Roman" pitchFamily="18" charset="0"/>
            </a:endParaRPr>
          </a:p>
        </p:txBody>
      </p:sp>
      <p:sp>
        <p:nvSpPr>
          <p:cNvPr id="27651" name="Slide Number Placeholder 2">
            <a:extLst>
              <a:ext uri="{FF2B5EF4-FFF2-40B4-BE49-F238E27FC236}">
                <a16:creationId xmlns:a16="http://schemas.microsoft.com/office/drawing/2014/main" id="{AEB72629-5F1F-4BD8-BA65-5C5EE5A0E752}"/>
              </a:ext>
            </a:extLst>
          </p:cNvPr>
          <p:cNvSpPr>
            <a:spLocks noGrp="1" noChangeArrowheads="1"/>
          </p:cNvSpPr>
          <p:nvPr>
            <p:ph type="sldNum" sz="quarter" idx="4294967295"/>
          </p:nvPr>
        </p:nvSpPr>
        <p:spPr bwMode="auto">
          <a:xfrm>
            <a:off x="0" y="0"/>
            <a:ext cx="0" cy="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5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defRPr>
            </a:lvl1pPr>
            <a:lvl2pPr marL="557213" indent="-214313">
              <a:spcBef>
                <a:spcPts val="75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2pPr>
            <a:lvl3pPr marL="857250" indent="-171450">
              <a:spcBef>
                <a:spcPts val="750"/>
              </a:spcBef>
              <a:buClr>
                <a:schemeClr val="accent1"/>
              </a:buClr>
              <a:buSzPct val="80000"/>
              <a:buFont typeface="Wingdings 3" panose="05040102010807070707" pitchFamily="18" charset="2"/>
              <a:buChar char=""/>
              <a:defRPr sz="1050">
                <a:solidFill>
                  <a:srgbClr val="404040"/>
                </a:solidFill>
                <a:latin typeface="Trebuchet MS" panose="020B0603020202020204" pitchFamily="34" charset="0"/>
              </a:defRPr>
            </a:lvl3pPr>
            <a:lvl4pPr marL="1200150" indent="-171450">
              <a:spcBef>
                <a:spcPts val="750"/>
              </a:spcBef>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4pPr>
            <a:lvl5pPr marL="1543050" indent="-171450">
              <a:spcBef>
                <a:spcPts val="750"/>
              </a:spcBef>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5pPr>
            <a:lvl6pPr marL="18859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6pPr>
            <a:lvl7pPr marL="22288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7pPr>
            <a:lvl8pPr marL="25717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8pPr>
            <a:lvl9pPr marL="29146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9pPr>
          </a:lstStyle>
          <a:p>
            <a:pPr>
              <a:spcBef>
                <a:spcPct val="0"/>
              </a:spcBef>
              <a:buClrTx/>
              <a:buSzTx/>
              <a:buFontTx/>
              <a:buNone/>
            </a:pPr>
            <a:fld id="{430C261F-8FBB-4FDB-A581-56F364959660}" type="slidenum">
              <a:rPr lang="en-IN" altLang="en-US" sz="900">
                <a:solidFill>
                  <a:srgbClr val="898989"/>
                </a:solidFill>
                <a:latin typeface="Calibri" panose="020F0502020204030204" pitchFamily="34" charset="0"/>
              </a:rPr>
              <a:pPr>
                <a:spcBef>
                  <a:spcPct val="0"/>
                </a:spcBef>
                <a:buClrTx/>
                <a:buSzTx/>
                <a:buFontTx/>
                <a:buNone/>
              </a:pPr>
              <a:t>10</a:t>
            </a:fld>
            <a:endParaRPr lang="en-IN" altLang="en-US" sz="900">
              <a:solidFill>
                <a:srgbClr val="898989"/>
              </a:solidFill>
              <a:latin typeface="Calibri" panose="020F0502020204030204" pitchFamily="34" charset="0"/>
            </a:endParaRPr>
          </a:p>
        </p:txBody>
      </p:sp>
      <p:sp>
        <p:nvSpPr>
          <p:cNvPr id="7" name="Rectangle 6">
            <a:extLst>
              <a:ext uri="{FF2B5EF4-FFF2-40B4-BE49-F238E27FC236}">
                <a16:creationId xmlns:a16="http://schemas.microsoft.com/office/drawing/2014/main" id="{BFDA2FC7-41BF-4AB6-9FE4-C4AD26980CAC}"/>
              </a:ext>
            </a:extLst>
          </p:cNvPr>
          <p:cNvSpPr/>
          <p:nvPr/>
        </p:nvSpPr>
        <p:spPr>
          <a:xfrm>
            <a:off x="1649016" y="457200"/>
            <a:ext cx="4325064" cy="523220"/>
          </a:xfrm>
          <a:prstGeom prst="rect">
            <a:avLst/>
          </a:prstGeom>
        </p:spPr>
        <p:txBody>
          <a:bodyPr wrap="square">
            <a:spAutoFit/>
          </a:bodyPr>
          <a:lstStyle/>
          <a:p>
            <a:pPr>
              <a:buFont typeface="Wingdings" pitchFamily="2" charset="2"/>
              <a:buChar char="§"/>
              <a:defRPr/>
            </a:pPr>
            <a:r>
              <a:rPr lang="en-US" sz="2100" b="1" dirty="0">
                <a:solidFill>
                  <a:schemeClr val="tx1">
                    <a:lumMod val="85000"/>
                  </a:schemeClr>
                </a:solidFill>
                <a:latin typeface="Times New Roman" pitchFamily="18" charset="0"/>
                <a:cs typeface="Times New Roman" pitchFamily="18" charset="0"/>
              </a:rPr>
              <a:t> </a:t>
            </a:r>
            <a:r>
              <a:rPr lang="en-US" sz="2800" b="1" dirty="0">
                <a:solidFill>
                  <a:schemeClr val="tx1">
                    <a:lumMod val="85000"/>
                  </a:schemeClr>
                </a:solidFill>
                <a:latin typeface="Times New Roman" pitchFamily="18" charset="0"/>
                <a:cs typeface="Times New Roman" pitchFamily="18" charset="0"/>
              </a:rPr>
              <a:t>System Requirement</a:t>
            </a:r>
          </a:p>
        </p:txBody>
      </p:sp>
      <p:sp>
        <p:nvSpPr>
          <p:cNvPr id="27653" name="TextBox 6">
            <a:extLst>
              <a:ext uri="{FF2B5EF4-FFF2-40B4-BE49-F238E27FC236}">
                <a16:creationId xmlns:a16="http://schemas.microsoft.com/office/drawing/2014/main" id="{6EB9C38B-0DDA-41BC-A35B-2C0E98C24047}"/>
              </a:ext>
            </a:extLst>
          </p:cNvPr>
          <p:cNvSpPr txBox="1">
            <a:spLocks noChangeArrowheads="1"/>
          </p:cNvSpPr>
          <p:nvPr/>
        </p:nvSpPr>
        <p:spPr bwMode="auto">
          <a:xfrm>
            <a:off x="1600200" y="1027510"/>
            <a:ext cx="6230541" cy="3847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9pPr>
          </a:lstStyle>
          <a:p>
            <a:pPr eaLnBrk="1" hangingPunct="1">
              <a:spcBef>
                <a:spcPct val="20000"/>
              </a:spcBef>
              <a:buClrTx/>
              <a:buSzTx/>
              <a:buFontTx/>
              <a:buNone/>
            </a:pPr>
            <a:r>
              <a:rPr lang="en-GB" altLang="en-US" sz="1600" b="1" i="1" dirty="0">
                <a:solidFill>
                  <a:schemeClr val="tx1"/>
                </a:solidFill>
                <a:latin typeface="Calibri" panose="020F0502020204030204" pitchFamily="34" charset="0"/>
              </a:rPr>
              <a:t>Hardware</a:t>
            </a:r>
          </a:p>
          <a:p>
            <a:pPr eaLnBrk="1" hangingPunct="1">
              <a:spcBef>
                <a:spcPct val="20000"/>
              </a:spcBef>
              <a:buClrTx/>
              <a:buSzTx/>
              <a:buFont typeface="Arial" panose="020B0604020202020204" pitchFamily="34" charset="0"/>
              <a:buChar char="•"/>
            </a:pPr>
            <a:r>
              <a:rPr lang="en-GB" altLang="en-US" sz="1600" i="1" dirty="0">
                <a:solidFill>
                  <a:schemeClr val="tx1"/>
                </a:solidFill>
                <a:latin typeface="Calibri" panose="020F0502020204030204" pitchFamily="34" charset="0"/>
              </a:rPr>
              <a:t>Processor                 -   Core 2 DUO and Above </a:t>
            </a:r>
            <a:endParaRPr lang="en-IN" altLang="en-US" sz="1600" dirty="0">
              <a:solidFill>
                <a:schemeClr val="tx1"/>
              </a:solidFill>
              <a:latin typeface="Calibri" panose="020F0502020204030204" pitchFamily="34" charset="0"/>
            </a:endParaRPr>
          </a:p>
          <a:p>
            <a:pPr eaLnBrk="1" hangingPunct="1">
              <a:spcBef>
                <a:spcPct val="20000"/>
              </a:spcBef>
              <a:buClrTx/>
              <a:buSzTx/>
              <a:buFont typeface="Arial" panose="020B0604020202020204" pitchFamily="34" charset="0"/>
              <a:buChar char="•"/>
            </a:pPr>
            <a:r>
              <a:rPr lang="en-GB" altLang="en-US" sz="1600" i="1" dirty="0">
                <a:solidFill>
                  <a:schemeClr val="tx1"/>
                </a:solidFill>
                <a:latin typeface="Calibri" panose="020F0502020204030204" pitchFamily="34" charset="0"/>
              </a:rPr>
              <a:t>RAM                          -   Min 1GB </a:t>
            </a:r>
            <a:endParaRPr lang="en-IN" altLang="en-US" sz="1600" dirty="0">
              <a:solidFill>
                <a:schemeClr val="tx1"/>
              </a:solidFill>
              <a:latin typeface="Calibri" panose="020F0502020204030204" pitchFamily="34" charset="0"/>
            </a:endParaRPr>
          </a:p>
          <a:p>
            <a:pPr eaLnBrk="1" hangingPunct="1">
              <a:spcBef>
                <a:spcPct val="20000"/>
              </a:spcBef>
              <a:buClrTx/>
              <a:buSzTx/>
              <a:buFont typeface="Arial" panose="020B0604020202020204" pitchFamily="34" charset="0"/>
              <a:buChar char="•"/>
            </a:pPr>
            <a:r>
              <a:rPr lang="en-GB" altLang="en-US" sz="1600" i="1" dirty="0">
                <a:solidFill>
                  <a:schemeClr val="tx1"/>
                </a:solidFill>
                <a:latin typeface="Calibri" panose="020F0502020204030204" pitchFamily="34" charset="0"/>
              </a:rPr>
              <a:t>Hard Disk                 -    Min 30 GB</a:t>
            </a:r>
            <a:r>
              <a:rPr lang="en-IN" altLang="en-US" sz="1600" dirty="0">
                <a:solidFill>
                  <a:schemeClr val="tx1"/>
                </a:solidFill>
                <a:latin typeface="Calibri" panose="020F0502020204030204" pitchFamily="34" charset="0"/>
              </a:rPr>
              <a:t> </a:t>
            </a:r>
            <a:r>
              <a:rPr lang="en-IN" altLang="en-US" sz="1600" i="1" dirty="0">
                <a:solidFill>
                  <a:schemeClr val="tx1"/>
                </a:solidFill>
                <a:latin typeface="Calibri" panose="020F0502020204030204" pitchFamily="34" charset="0"/>
              </a:rPr>
              <a:t> </a:t>
            </a:r>
            <a:endParaRPr lang="en-IN" altLang="en-US" sz="1600" dirty="0">
              <a:solidFill>
                <a:schemeClr val="tx1"/>
              </a:solidFill>
              <a:latin typeface="Calibri" panose="020F0502020204030204" pitchFamily="34" charset="0"/>
            </a:endParaRPr>
          </a:p>
          <a:p>
            <a:pPr eaLnBrk="1" hangingPunct="1">
              <a:spcBef>
                <a:spcPct val="20000"/>
              </a:spcBef>
              <a:buClrTx/>
              <a:buSzTx/>
              <a:buFont typeface="Arial" panose="020B0604020202020204" pitchFamily="34" charset="0"/>
              <a:buChar char="•"/>
            </a:pPr>
            <a:r>
              <a:rPr lang="en-IN" altLang="en-US" sz="1600" i="1" dirty="0">
                <a:solidFill>
                  <a:schemeClr val="tx1"/>
                </a:solidFill>
                <a:latin typeface="Calibri" panose="020F0502020204030204" pitchFamily="34" charset="0"/>
              </a:rPr>
              <a:t>LAN Cable                -   4 (Depending upon number of machine)</a:t>
            </a:r>
          </a:p>
          <a:p>
            <a:pPr eaLnBrk="1" hangingPunct="1">
              <a:spcBef>
                <a:spcPct val="20000"/>
              </a:spcBef>
              <a:buClrTx/>
              <a:buSzTx/>
              <a:buFont typeface="Arial" panose="020B0604020202020204" pitchFamily="34" charset="0"/>
              <a:buChar char="•"/>
            </a:pPr>
            <a:r>
              <a:rPr lang="en-US" altLang="en-US" sz="1600" i="1" dirty="0">
                <a:solidFill>
                  <a:schemeClr val="tx1"/>
                </a:solidFill>
                <a:latin typeface="Calibri" panose="020F0502020204030204" pitchFamily="34" charset="0"/>
              </a:rPr>
              <a:t>C</a:t>
            </a:r>
            <a:r>
              <a:rPr lang="en-IN" altLang="en-US" sz="1600" i="1" dirty="0" err="1">
                <a:solidFill>
                  <a:schemeClr val="tx1"/>
                </a:solidFill>
                <a:latin typeface="Calibri" panose="020F0502020204030204" pitchFamily="34" charset="0"/>
              </a:rPr>
              <a:t>amera</a:t>
            </a:r>
            <a:r>
              <a:rPr lang="en-IN" altLang="en-US" sz="1600" i="1" dirty="0">
                <a:solidFill>
                  <a:schemeClr val="tx1"/>
                </a:solidFill>
                <a:latin typeface="Calibri" panose="020F0502020204030204" pitchFamily="34" charset="0"/>
              </a:rPr>
              <a:t>                    -    Min 2 MP</a:t>
            </a:r>
          </a:p>
          <a:p>
            <a:pPr eaLnBrk="1" hangingPunct="1">
              <a:spcBef>
                <a:spcPct val="20000"/>
              </a:spcBef>
              <a:buClrTx/>
              <a:buSzTx/>
              <a:buFont typeface="Arial" panose="020B0604020202020204" pitchFamily="34" charset="0"/>
              <a:buChar char="•"/>
            </a:pPr>
            <a:endParaRPr lang="en-IN" altLang="en-US" sz="1600" i="1" dirty="0">
              <a:solidFill>
                <a:schemeClr val="tx1"/>
              </a:solidFill>
              <a:latin typeface="Calibri" panose="020F0502020204030204" pitchFamily="34" charset="0"/>
            </a:endParaRPr>
          </a:p>
          <a:p>
            <a:pPr eaLnBrk="1" hangingPunct="1">
              <a:spcBef>
                <a:spcPct val="20000"/>
              </a:spcBef>
              <a:buClrTx/>
              <a:buSzTx/>
              <a:buFontTx/>
              <a:buNone/>
            </a:pPr>
            <a:r>
              <a:rPr lang="en-IN" altLang="en-US" sz="1600" b="1" i="1" dirty="0">
                <a:solidFill>
                  <a:schemeClr val="tx1"/>
                </a:solidFill>
                <a:latin typeface="Calibri" panose="020F0502020204030204" pitchFamily="34" charset="0"/>
              </a:rPr>
              <a:t>Software</a:t>
            </a:r>
          </a:p>
          <a:p>
            <a:pPr eaLnBrk="1" hangingPunct="1">
              <a:spcBef>
                <a:spcPct val="20000"/>
              </a:spcBef>
              <a:buClrTx/>
              <a:buSzTx/>
              <a:buFont typeface="Arial" panose="020B0604020202020204" pitchFamily="34" charset="0"/>
              <a:buChar char="•"/>
            </a:pPr>
            <a:r>
              <a:rPr lang="en-GB" altLang="en-US" sz="1600" i="1" dirty="0">
                <a:solidFill>
                  <a:schemeClr val="tx1"/>
                </a:solidFill>
                <a:latin typeface="Times New Roman" panose="02020603050405020304" pitchFamily="18" charset="0"/>
                <a:cs typeface="Times New Roman" panose="02020603050405020304" pitchFamily="18" charset="0"/>
              </a:rPr>
              <a:t>Operating System: Windows or Linux or Any </a:t>
            </a:r>
          </a:p>
          <a:p>
            <a:pPr eaLnBrk="1" hangingPunct="1">
              <a:spcBef>
                <a:spcPct val="20000"/>
              </a:spcBef>
              <a:buClrTx/>
              <a:buSzTx/>
              <a:buFont typeface="Arial" panose="020B0604020202020204" pitchFamily="34" charset="0"/>
              <a:buChar char="•"/>
            </a:pPr>
            <a:r>
              <a:rPr lang="en-GB" altLang="en-US" sz="1600" i="1" dirty="0">
                <a:solidFill>
                  <a:schemeClr val="tx1"/>
                </a:solidFill>
                <a:latin typeface="Times New Roman" panose="02020603050405020304" pitchFamily="18" charset="0"/>
                <a:cs typeface="Times New Roman" panose="02020603050405020304" pitchFamily="18" charset="0"/>
              </a:rPr>
              <a:t>Technology: Python, JSP/Servlet</a:t>
            </a:r>
          </a:p>
          <a:p>
            <a:pPr eaLnBrk="1" hangingPunct="1">
              <a:spcBef>
                <a:spcPct val="20000"/>
              </a:spcBef>
              <a:buClrTx/>
              <a:buSzTx/>
              <a:buFont typeface="Arial" panose="020B0604020202020204" pitchFamily="34" charset="0"/>
              <a:buChar char="•"/>
            </a:pPr>
            <a:r>
              <a:rPr lang="en-GB" altLang="en-US" sz="1600" i="1" dirty="0">
                <a:solidFill>
                  <a:schemeClr val="tx1"/>
                </a:solidFill>
                <a:latin typeface="Times New Roman" panose="02020603050405020304" pitchFamily="18" charset="0"/>
                <a:cs typeface="Times New Roman" panose="02020603050405020304" pitchFamily="18" charset="0"/>
              </a:rPr>
              <a:t>Database: MySQL 5.5</a:t>
            </a:r>
          </a:p>
          <a:p>
            <a:pPr eaLnBrk="1" hangingPunct="1">
              <a:spcBef>
                <a:spcPct val="20000"/>
              </a:spcBef>
              <a:buClrTx/>
              <a:buSzTx/>
              <a:buFont typeface="Arial" panose="020B0604020202020204" pitchFamily="34" charset="0"/>
              <a:buChar char="•"/>
            </a:pPr>
            <a:r>
              <a:rPr lang="en-GB" altLang="en-US" sz="1600" i="1" dirty="0">
                <a:solidFill>
                  <a:schemeClr val="tx1"/>
                </a:solidFill>
                <a:latin typeface="Times New Roman" panose="02020603050405020304" pitchFamily="18" charset="0"/>
                <a:cs typeface="Times New Roman" panose="02020603050405020304" pitchFamily="18" charset="0"/>
              </a:rPr>
              <a:t>Eclipse Indigo IDE</a:t>
            </a:r>
            <a:endParaRPr lang="en-IN" altLang="en-US" sz="1600" dirty="0">
              <a:solidFill>
                <a:schemeClr val="tx1"/>
              </a:solidFill>
              <a:latin typeface="Times New Roman" panose="02020603050405020304" pitchFamily="18" charset="0"/>
              <a:cs typeface="Times New Roman" panose="02020603050405020304" pitchFamily="18" charset="0"/>
            </a:endParaRPr>
          </a:p>
          <a:p>
            <a:pPr eaLnBrk="1" hangingPunct="1">
              <a:spcBef>
                <a:spcPct val="20000"/>
              </a:spcBef>
              <a:buClrTx/>
              <a:buSzTx/>
              <a:buFontTx/>
              <a:buNone/>
            </a:pPr>
            <a:endParaRPr lang="en-IN" altLang="en-US" b="1" i="1" dirty="0">
              <a:solidFill>
                <a:schemeClr val="tx1"/>
              </a:solidFill>
              <a:latin typeface="Calibri" panose="020F050202020403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13">
            <a:extLst>
              <a:ext uri="{FF2B5EF4-FFF2-40B4-BE49-F238E27FC236}">
                <a16:creationId xmlns:a16="http://schemas.microsoft.com/office/drawing/2014/main" id="{A7965440-89F4-4089-A728-58820E6FC24B}"/>
              </a:ext>
            </a:extLst>
          </p:cNvPr>
          <p:cNvSpPr txBox="1">
            <a:spLocks/>
          </p:cNvSpPr>
          <p:nvPr/>
        </p:nvSpPr>
        <p:spPr>
          <a:xfrm>
            <a:off x="1428750" y="1353742"/>
            <a:ext cx="4171950" cy="3687365"/>
          </a:xfrm>
          <a:prstGeom prst="rect">
            <a:avLst/>
          </a:prstGeom>
        </p:spPr>
        <p:txBody>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buFont typeface="Wingdings" pitchFamily="2" charset="2"/>
              <a:buChar char="§"/>
              <a:defRPr/>
            </a:pPr>
            <a:endParaRPr lang="en-US" sz="1350" b="1" dirty="0">
              <a:solidFill>
                <a:schemeClr val="tx1">
                  <a:lumMod val="85000"/>
                </a:schemeClr>
              </a:solidFill>
              <a:latin typeface="Times New Roman" pitchFamily="18" charset="0"/>
              <a:cs typeface="Times New Roman" pitchFamily="18" charset="0"/>
            </a:endParaRPr>
          </a:p>
        </p:txBody>
      </p:sp>
      <p:sp>
        <p:nvSpPr>
          <p:cNvPr id="28675" name="Slide Number Placeholder 2">
            <a:extLst>
              <a:ext uri="{FF2B5EF4-FFF2-40B4-BE49-F238E27FC236}">
                <a16:creationId xmlns:a16="http://schemas.microsoft.com/office/drawing/2014/main" id="{23B48D02-EE4B-4D55-9A9D-1329E28420C5}"/>
              </a:ext>
            </a:extLst>
          </p:cNvPr>
          <p:cNvSpPr>
            <a:spLocks noGrp="1" noChangeArrowheads="1"/>
          </p:cNvSpPr>
          <p:nvPr>
            <p:ph type="sldNum" sz="quarter" idx="4294967295"/>
          </p:nvPr>
        </p:nvSpPr>
        <p:spPr bwMode="auto">
          <a:xfrm>
            <a:off x="0" y="0"/>
            <a:ext cx="0" cy="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5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defRPr>
            </a:lvl1pPr>
            <a:lvl2pPr marL="557213" indent="-214313">
              <a:spcBef>
                <a:spcPts val="75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2pPr>
            <a:lvl3pPr marL="857250" indent="-171450">
              <a:spcBef>
                <a:spcPts val="750"/>
              </a:spcBef>
              <a:buClr>
                <a:schemeClr val="accent1"/>
              </a:buClr>
              <a:buSzPct val="80000"/>
              <a:buFont typeface="Wingdings 3" panose="05040102010807070707" pitchFamily="18" charset="2"/>
              <a:buChar char=""/>
              <a:defRPr sz="1050">
                <a:solidFill>
                  <a:srgbClr val="404040"/>
                </a:solidFill>
                <a:latin typeface="Trebuchet MS" panose="020B0603020202020204" pitchFamily="34" charset="0"/>
              </a:defRPr>
            </a:lvl3pPr>
            <a:lvl4pPr marL="1200150" indent="-171450">
              <a:spcBef>
                <a:spcPts val="750"/>
              </a:spcBef>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4pPr>
            <a:lvl5pPr marL="1543050" indent="-171450">
              <a:spcBef>
                <a:spcPts val="750"/>
              </a:spcBef>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5pPr>
            <a:lvl6pPr marL="18859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6pPr>
            <a:lvl7pPr marL="22288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7pPr>
            <a:lvl8pPr marL="25717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8pPr>
            <a:lvl9pPr marL="29146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9pPr>
          </a:lstStyle>
          <a:p>
            <a:pPr>
              <a:spcBef>
                <a:spcPct val="0"/>
              </a:spcBef>
              <a:buClrTx/>
              <a:buSzTx/>
              <a:buFontTx/>
              <a:buNone/>
            </a:pPr>
            <a:fld id="{C919695B-BF1A-4FD3-9447-989868D00816}" type="slidenum">
              <a:rPr lang="en-IN" altLang="en-US" sz="900">
                <a:solidFill>
                  <a:srgbClr val="898989"/>
                </a:solidFill>
                <a:latin typeface="Calibri" panose="020F0502020204030204" pitchFamily="34" charset="0"/>
              </a:rPr>
              <a:pPr>
                <a:spcBef>
                  <a:spcPct val="0"/>
                </a:spcBef>
                <a:buClrTx/>
                <a:buSzTx/>
                <a:buFontTx/>
                <a:buNone/>
              </a:pPr>
              <a:t>11</a:t>
            </a:fld>
            <a:endParaRPr lang="en-IN" altLang="en-US" sz="900">
              <a:solidFill>
                <a:srgbClr val="898989"/>
              </a:solidFill>
              <a:latin typeface="Calibri" panose="020F0502020204030204" pitchFamily="34" charset="0"/>
            </a:endParaRPr>
          </a:p>
        </p:txBody>
      </p:sp>
      <p:sp>
        <p:nvSpPr>
          <p:cNvPr id="5" name="TextBox 4">
            <a:extLst>
              <a:ext uri="{FF2B5EF4-FFF2-40B4-BE49-F238E27FC236}">
                <a16:creationId xmlns:a16="http://schemas.microsoft.com/office/drawing/2014/main" id="{822AF1BB-2D77-4AFF-9CE8-A6C752EC22A3}"/>
              </a:ext>
            </a:extLst>
          </p:cNvPr>
          <p:cNvSpPr txBox="1"/>
          <p:nvPr/>
        </p:nvSpPr>
        <p:spPr>
          <a:xfrm>
            <a:off x="1489710" y="456076"/>
            <a:ext cx="4575810" cy="523220"/>
          </a:xfrm>
          <a:prstGeom prst="rect">
            <a:avLst/>
          </a:prstGeom>
          <a:noFill/>
        </p:spPr>
        <p:txBody>
          <a:bodyPr wrap="square">
            <a:spAutoFit/>
          </a:bodyPr>
          <a:lstStyle/>
          <a:p>
            <a:pPr>
              <a:buFont typeface="Wingdings" pitchFamily="2" charset="2"/>
              <a:buChar char="§"/>
              <a:defRPr/>
            </a:pPr>
            <a:r>
              <a:rPr lang="en-US" sz="1500" b="1" dirty="0">
                <a:solidFill>
                  <a:schemeClr val="tx1">
                    <a:lumMod val="85000"/>
                  </a:schemeClr>
                </a:solidFill>
                <a:latin typeface="Times New Roman" pitchFamily="18" charset="0"/>
                <a:cs typeface="Times New Roman" pitchFamily="18" charset="0"/>
              </a:rPr>
              <a:t> </a:t>
            </a:r>
            <a:r>
              <a:rPr lang="en-US" sz="2800" b="1" dirty="0">
                <a:solidFill>
                  <a:schemeClr val="tx1">
                    <a:lumMod val="85000"/>
                  </a:schemeClr>
                </a:solidFill>
                <a:latin typeface="Times New Roman" pitchFamily="18" charset="0"/>
                <a:cs typeface="Times New Roman" pitchFamily="18" charset="0"/>
              </a:rPr>
              <a:t>Functional Requirement</a:t>
            </a:r>
          </a:p>
        </p:txBody>
      </p:sp>
      <p:sp>
        <p:nvSpPr>
          <p:cNvPr id="7" name="TextBox 6">
            <a:extLst>
              <a:ext uri="{FF2B5EF4-FFF2-40B4-BE49-F238E27FC236}">
                <a16:creationId xmlns:a16="http://schemas.microsoft.com/office/drawing/2014/main" id="{3CB3E2E3-B8B3-4CFD-AB64-03E54FE75830}"/>
              </a:ext>
            </a:extLst>
          </p:cNvPr>
          <p:cNvSpPr txBox="1">
            <a:spLocks noChangeArrowheads="1"/>
          </p:cNvSpPr>
          <p:nvPr/>
        </p:nvSpPr>
        <p:spPr bwMode="auto">
          <a:xfrm>
            <a:off x="1600200" y="1027510"/>
            <a:ext cx="6230541" cy="1717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9pPr>
          </a:lstStyle>
          <a:p>
            <a:pPr>
              <a:spcBef>
                <a:spcPct val="20000"/>
              </a:spcBef>
              <a:buFont typeface="Arial" panose="020B0604020202020204" pitchFamily="34" charset="0"/>
              <a:buChar char="•"/>
              <a:defRPr/>
            </a:pPr>
            <a:r>
              <a:rPr lang="en-IN" altLang="en-US" sz="1600" b="1" dirty="0">
                <a:solidFill>
                  <a:schemeClr val="tx1"/>
                </a:solidFill>
                <a:latin typeface="Times New Roman" panose="02020603050405020304" pitchFamily="18" charset="0"/>
                <a:cs typeface="Times New Roman" panose="02020603050405020304" pitchFamily="18" charset="0"/>
              </a:rPr>
              <a:t>User is able to login in android app using username and password.</a:t>
            </a:r>
          </a:p>
          <a:p>
            <a:pPr>
              <a:spcBef>
                <a:spcPct val="20000"/>
              </a:spcBef>
              <a:buFont typeface="Arial" panose="020B0604020202020204" pitchFamily="34" charset="0"/>
              <a:buChar char="•"/>
              <a:defRPr/>
            </a:pPr>
            <a:r>
              <a:rPr lang="en-US" altLang="en-US" sz="1600" b="1" dirty="0">
                <a:solidFill>
                  <a:schemeClr val="tx1"/>
                </a:solidFill>
                <a:latin typeface="Times New Roman" panose="02020603050405020304" pitchFamily="18" charset="0"/>
                <a:cs typeface="Times New Roman" panose="02020603050405020304" pitchFamily="18" charset="0"/>
              </a:rPr>
              <a:t>User is able to see product in android once he add in cart.</a:t>
            </a:r>
            <a:endParaRPr lang="en-IN" altLang="en-US" sz="1600" b="1" dirty="0">
              <a:solidFill>
                <a:schemeClr val="tx1"/>
              </a:solidFill>
              <a:latin typeface="Times New Roman" panose="02020603050405020304" pitchFamily="18" charset="0"/>
              <a:cs typeface="Times New Roman" panose="02020603050405020304" pitchFamily="18" charset="0"/>
            </a:endParaRPr>
          </a:p>
          <a:p>
            <a:pPr>
              <a:spcBef>
                <a:spcPct val="20000"/>
              </a:spcBef>
              <a:buFont typeface="Arial" panose="020B0604020202020204" pitchFamily="34" charset="0"/>
              <a:buChar char="•"/>
              <a:defRPr/>
            </a:pPr>
            <a:r>
              <a:rPr lang="en-US" altLang="en-US" sz="1600" b="1" dirty="0">
                <a:solidFill>
                  <a:schemeClr val="tx1"/>
                </a:solidFill>
                <a:latin typeface="Times New Roman" panose="02020603050405020304" pitchFamily="18" charset="0"/>
                <a:cs typeface="Times New Roman" panose="02020603050405020304" pitchFamily="18" charset="0"/>
              </a:rPr>
              <a:t>User is able to see product is removed in android once he remove in cart.</a:t>
            </a:r>
            <a:endParaRPr lang="en-IN" altLang="en-US" sz="1600" b="1" dirty="0">
              <a:solidFill>
                <a:schemeClr val="tx1"/>
              </a:solidFill>
              <a:latin typeface="Times New Roman" panose="02020603050405020304" pitchFamily="18" charset="0"/>
              <a:cs typeface="Times New Roman" panose="02020603050405020304" pitchFamily="18" charset="0"/>
            </a:endParaRPr>
          </a:p>
          <a:p>
            <a:pPr>
              <a:spcBef>
                <a:spcPct val="20000"/>
              </a:spcBef>
              <a:buFont typeface="Arial" panose="020B0604020202020204" pitchFamily="34" charset="0"/>
              <a:buChar char="•"/>
              <a:defRPr/>
            </a:pPr>
            <a:r>
              <a:rPr lang="en-US" altLang="en-US" sz="1600" b="1" dirty="0">
                <a:solidFill>
                  <a:schemeClr val="tx1"/>
                </a:solidFill>
                <a:latin typeface="Times New Roman" panose="02020603050405020304" pitchFamily="18" charset="0"/>
                <a:cs typeface="Times New Roman" panose="02020603050405020304" pitchFamily="18" charset="0"/>
              </a:rPr>
              <a:t>User should be able to pay using </a:t>
            </a:r>
            <a:r>
              <a:rPr lang="en-US" altLang="en-US" sz="1600" b="1" dirty="0" err="1">
                <a:solidFill>
                  <a:schemeClr val="tx1"/>
                </a:solidFill>
                <a:latin typeface="Times New Roman" panose="02020603050405020304" pitchFamily="18" charset="0"/>
                <a:cs typeface="Times New Roman" panose="02020603050405020304" pitchFamily="18" charset="0"/>
              </a:rPr>
              <a:t>gpay</a:t>
            </a:r>
            <a:r>
              <a:rPr lang="en-US" altLang="en-US" sz="1600" b="1" dirty="0">
                <a:solidFill>
                  <a:schemeClr val="tx1"/>
                </a:solidFill>
                <a:latin typeface="Times New Roman" panose="02020603050405020304" pitchFamily="18" charset="0"/>
                <a:cs typeface="Times New Roman" panose="02020603050405020304" pitchFamily="18" charset="0"/>
              </a:rPr>
              <a:t>.</a:t>
            </a:r>
            <a:endParaRPr lang="en-IN" altLang="en-US" sz="1600" b="1" dirty="0">
              <a:solidFill>
                <a:schemeClr val="tx1"/>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22E368F1-C522-4F75-9780-2EE8A1144680}"/>
              </a:ext>
            </a:extLst>
          </p:cNvPr>
          <p:cNvSpPr txBox="1"/>
          <p:nvPr/>
        </p:nvSpPr>
        <p:spPr>
          <a:xfrm>
            <a:off x="1428750" y="2841330"/>
            <a:ext cx="5324951" cy="523220"/>
          </a:xfrm>
          <a:prstGeom prst="rect">
            <a:avLst/>
          </a:prstGeom>
          <a:noFill/>
        </p:spPr>
        <p:txBody>
          <a:bodyPr wrap="square">
            <a:spAutoFit/>
          </a:bodyPr>
          <a:lstStyle/>
          <a:p>
            <a:pPr>
              <a:buFont typeface="Wingdings" pitchFamily="2" charset="2"/>
              <a:buChar char="§"/>
              <a:defRPr/>
            </a:pPr>
            <a:r>
              <a:rPr lang="en-US" sz="1500" b="1" dirty="0">
                <a:solidFill>
                  <a:schemeClr val="tx1">
                    <a:lumMod val="85000"/>
                  </a:schemeClr>
                </a:solidFill>
                <a:latin typeface="Times New Roman" pitchFamily="18" charset="0"/>
                <a:cs typeface="Times New Roman" pitchFamily="18" charset="0"/>
              </a:rPr>
              <a:t> </a:t>
            </a:r>
            <a:r>
              <a:rPr lang="en-US" sz="2800" b="1" dirty="0">
                <a:solidFill>
                  <a:schemeClr val="tx1">
                    <a:lumMod val="85000"/>
                  </a:schemeClr>
                </a:solidFill>
                <a:latin typeface="Times New Roman" pitchFamily="18" charset="0"/>
                <a:cs typeface="Times New Roman" pitchFamily="18" charset="0"/>
              </a:rPr>
              <a:t>Non-Functional Requirement</a:t>
            </a:r>
          </a:p>
        </p:txBody>
      </p:sp>
      <p:sp>
        <p:nvSpPr>
          <p:cNvPr id="9" name="TextBox 8">
            <a:extLst>
              <a:ext uri="{FF2B5EF4-FFF2-40B4-BE49-F238E27FC236}">
                <a16:creationId xmlns:a16="http://schemas.microsoft.com/office/drawing/2014/main" id="{96362ED3-3FA1-4B84-80C9-BF9A0E145F8B}"/>
              </a:ext>
            </a:extLst>
          </p:cNvPr>
          <p:cNvSpPr txBox="1">
            <a:spLocks noChangeArrowheads="1"/>
          </p:cNvSpPr>
          <p:nvPr/>
        </p:nvSpPr>
        <p:spPr bwMode="auto">
          <a:xfrm>
            <a:off x="1657350" y="3460978"/>
            <a:ext cx="6230540" cy="8279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ts val="100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defRPr>
            </a:lvl1pPr>
            <a:lvl2pPr marL="742950" indent="-285750">
              <a:spcBef>
                <a:spcPts val="1000"/>
              </a:spcBef>
              <a:buClr>
                <a:schemeClr val="accent1"/>
              </a:buClr>
              <a:buSzPct val="80000"/>
              <a:buFont typeface="Wingdings 3" panose="05040102010807070707" pitchFamily="18" charset="2"/>
              <a:buChar char=""/>
              <a:defRPr sz="1600">
                <a:solidFill>
                  <a:srgbClr val="404040"/>
                </a:solidFill>
                <a:latin typeface="Trebuchet MS" panose="020B0603020202020204" pitchFamily="34" charset="0"/>
              </a:defRPr>
            </a:lvl2pPr>
            <a:lvl3pPr marL="1143000" indent="-228600">
              <a:spcBef>
                <a:spcPts val="1000"/>
              </a:spcBef>
              <a:buClr>
                <a:schemeClr val="accent1"/>
              </a:buClr>
              <a:buSzPct val="80000"/>
              <a:buFont typeface="Wingdings 3" panose="05040102010807070707" pitchFamily="18" charset="2"/>
              <a:buChar char=""/>
              <a:defRPr sz="1400">
                <a:solidFill>
                  <a:srgbClr val="404040"/>
                </a:solidFill>
                <a:latin typeface="Trebuchet MS" panose="020B0603020202020204" pitchFamily="34" charset="0"/>
              </a:defRPr>
            </a:lvl3pPr>
            <a:lvl4pPr marL="16002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4pPr>
            <a:lvl5pPr marL="2057400" indent="-228600">
              <a:spcBef>
                <a:spcPts val="100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5pPr>
            <a:lvl6pPr marL="25146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6pPr>
            <a:lvl7pPr marL="29718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7pPr>
            <a:lvl8pPr marL="34290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8pPr>
            <a:lvl9pPr marL="3886200" indent="-228600" defTabSz="457200" eaLnBrk="0" fontAlgn="base" hangingPunct="0">
              <a:spcBef>
                <a:spcPts val="1000"/>
              </a:spcBef>
              <a:spcAft>
                <a:spcPct val="0"/>
              </a:spcAft>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9pPr>
          </a:lstStyle>
          <a:p>
            <a:pPr>
              <a:spcBef>
                <a:spcPct val="20000"/>
              </a:spcBef>
              <a:buClrTx/>
              <a:buSzTx/>
              <a:buFontTx/>
              <a:buAutoNum type="arabicPeriod"/>
              <a:defRPr/>
            </a:pPr>
            <a:r>
              <a:rPr lang="en-US" altLang="en-US" sz="1600" b="1" i="1" dirty="0">
                <a:solidFill>
                  <a:schemeClr val="tx1"/>
                </a:solidFill>
                <a:latin typeface="Calibri" panose="020F0502020204030204" pitchFamily="34" charset="0"/>
              </a:rPr>
              <a:t>Provide login and registration to android app.</a:t>
            </a:r>
          </a:p>
          <a:p>
            <a:pPr>
              <a:spcBef>
                <a:spcPct val="20000"/>
              </a:spcBef>
              <a:buClrTx/>
              <a:buSzTx/>
              <a:buFontTx/>
              <a:buAutoNum type="arabicPeriod"/>
              <a:defRPr/>
            </a:pPr>
            <a:r>
              <a:rPr lang="en-US" altLang="en-US" sz="1600" b="1" i="1" dirty="0">
                <a:solidFill>
                  <a:schemeClr val="tx1"/>
                </a:solidFill>
                <a:latin typeface="Calibri" panose="020F0502020204030204" pitchFamily="34" charset="0"/>
              </a:rPr>
              <a:t>Show Image of the product on android app.</a:t>
            </a:r>
          </a:p>
          <a:p>
            <a:pPr eaLnBrk="1" hangingPunct="1">
              <a:spcBef>
                <a:spcPct val="20000"/>
              </a:spcBef>
              <a:buClrTx/>
              <a:buSzTx/>
              <a:buFontTx/>
              <a:buNone/>
              <a:defRPr/>
            </a:pPr>
            <a:endParaRPr lang="en-IN" altLang="en-US" sz="1050" i="1" dirty="0">
              <a:solidFill>
                <a:srgbClr val="000000"/>
              </a:solidFill>
              <a:latin typeface="Calibri" panose="020F050202020403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8" name="Content Placeholder 4">
            <a:extLst>
              <a:ext uri="{FF2B5EF4-FFF2-40B4-BE49-F238E27FC236}">
                <a16:creationId xmlns:a16="http://schemas.microsoft.com/office/drawing/2014/main" id="{B7C1C57E-398D-0C6D-7E4D-44A2822852ED}"/>
              </a:ext>
            </a:extLst>
          </p:cNvPr>
          <p:cNvSpPr txBox="1">
            <a:spLocks/>
          </p:cNvSpPr>
          <p:nvPr/>
        </p:nvSpPr>
        <p:spPr>
          <a:xfrm>
            <a:off x="487679" y="1239521"/>
            <a:ext cx="8546151" cy="4161762"/>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IN" sz="1800" dirty="0">
              <a:solidFill>
                <a:schemeClr val="tx1"/>
              </a:solidFill>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0284D262-3B9E-A152-94B6-7FFE346C1CE8}"/>
              </a:ext>
            </a:extLst>
          </p:cNvPr>
          <p:cNvSpPr>
            <a:spLocks noGrp="1"/>
          </p:cNvSpPr>
          <p:nvPr>
            <p:ph type="title"/>
          </p:nvPr>
        </p:nvSpPr>
        <p:spPr>
          <a:xfrm>
            <a:off x="3378200" y="0"/>
            <a:ext cx="2715504" cy="558800"/>
          </a:xfrm>
        </p:spPr>
        <p:txBody>
          <a:bodyPr>
            <a:normAutofit fontScale="90000"/>
          </a:bodyPr>
          <a:lstStyle/>
          <a:p>
            <a:pPr algn="ctr"/>
            <a:r>
              <a:rPr lang="en-US" b="1" dirty="0">
                <a:solidFill>
                  <a:schemeClr val="tx1"/>
                </a:solidFill>
                <a:latin typeface="Times New Roman" panose="02020603050405020304" pitchFamily="18" charset="0"/>
                <a:cs typeface="Times New Roman" panose="02020603050405020304" pitchFamily="18" charset="0"/>
              </a:rPr>
              <a:t>Costing</a:t>
            </a:r>
            <a:endParaRPr lang="en-IN" b="1" dirty="0">
              <a:solidFill>
                <a:schemeClr val="tx1"/>
              </a:solidFill>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865C9B66-8C50-492F-97CD-B27CBECFD4E4}"/>
              </a:ext>
            </a:extLst>
          </p:cNvPr>
          <p:cNvGraphicFramePr>
            <a:graphicFrameLocks noGrp="1"/>
          </p:cNvGraphicFramePr>
          <p:nvPr>
            <p:extLst>
              <p:ext uri="{D42A27DB-BD31-4B8C-83A1-F6EECF244321}">
                <p14:modId xmlns:p14="http://schemas.microsoft.com/office/powerpoint/2010/main" val="335720098"/>
              </p:ext>
            </p:extLst>
          </p:nvPr>
        </p:nvGraphicFramePr>
        <p:xfrm>
          <a:off x="1266939" y="749147"/>
          <a:ext cx="7011295" cy="3922135"/>
        </p:xfrm>
        <a:graphic>
          <a:graphicData uri="http://schemas.openxmlformats.org/drawingml/2006/table">
            <a:tbl>
              <a:tblPr firstRow="1" firstCol="1" lastRow="1" lastCol="1" bandRow="1" bandCol="1">
                <a:tableStyleId>{8EE08F58-B9D0-4482-BA56-D3120B5C3C23}</a:tableStyleId>
              </a:tblPr>
              <a:tblGrid>
                <a:gridCol w="2336370">
                  <a:extLst>
                    <a:ext uri="{9D8B030D-6E8A-4147-A177-3AD203B41FA5}">
                      <a16:colId xmlns:a16="http://schemas.microsoft.com/office/drawing/2014/main" val="2396928220"/>
                    </a:ext>
                  </a:extLst>
                </a:gridCol>
                <a:gridCol w="2336370">
                  <a:extLst>
                    <a:ext uri="{9D8B030D-6E8A-4147-A177-3AD203B41FA5}">
                      <a16:colId xmlns:a16="http://schemas.microsoft.com/office/drawing/2014/main" val="3885968851"/>
                    </a:ext>
                  </a:extLst>
                </a:gridCol>
                <a:gridCol w="2338555">
                  <a:extLst>
                    <a:ext uri="{9D8B030D-6E8A-4147-A177-3AD203B41FA5}">
                      <a16:colId xmlns:a16="http://schemas.microsoft.com/office/drawing/2014/main" val="70459175"/>
                    </a:ext>
                  </a:extLst>
                </a:gridCol>
              </a:tblGrid>
              <a:tr h="378860">
                <a:tc>
                  <a:txBody>
                    <a:bodyPr/>
                    <a:lstStyle/>
                    <a:p>
                      <a:pPr marL="254635" marR="231140" algn="ctr">
                        <a:lnSpc>
                          <a:spcPct val="107000"/>
                        </a:lnSpc>
                        <a:spcBef>
                          <a:spcPts val="905"/>
                        </a:spcBef>
                        <a:spcAft>
                          <a:spcPts val="0"/>
                        </a:spcAft>
                      </a:pPr>
                      <a:r>
                        <a:rPr lang="en-US" sz="1200" b="1" kern="100">
                          <a:solidFill>
                            <a:schemeClr val="tx1"/>
                          </a:solidFill>
                          <a:effectLst/>
                        </a:rPr>
                        <a:t>Hardware</a:t>
                      </a:r>
                      <a:r>
                        <a:rPr lang="en-US" sz="1200" b="1" kern="100" spc="-75">
                          <a:solidFill>
                            <a:schemeClr val="tx1"/>
                          </a:solidFill>
                          <a:effectLst/>
                        </a:rPr>
                        <a:t> </a:t>
                      </a:r>
                      <a:r>
                        <a:rPr lang="en-US" sz="1200" b="1" kern="100">
                          <a:solidFill>
                            <a:schemeClr val="tx1"/>
                          </a:solidFill>
                          <a:effectLst/>
                        </a:rPr>
                        <a:t>Components</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254635" marR="219075" algn="ctr">
                        <a:lnSpc>
                          <a:spcPct val="107000"/>
                        </a:lnSpc>
                        <a:spcBef>
                          <a:spcPts val="905"/>
                        </a:spcBef>
                        <a:spcAft>
                          <a:spcPts val="0"/>
                        </a:spcAft>
                      </a:pPr>
                      <a:r>
                        <a:rPr lang="en-US" sz="1200" b="1" kern="100">
                          <a:solidFill>
                            <a:schemeClr val="tx1"/>
                          </a:solidFill>
                          <a:effectLst/>
                        </a:rPr>
                        <a:t>Quantity</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375285" marR="334010" algn="ctr">
                        <a:lnSpc>
                          <a:spcPct val="107000"/>
                        </a:lnSpc>
                        <a:spcBef>
                          <a:spcPts val="905"/>
                        </a:spcBef>
                        <a:spcAft>
                          <a:spcPts val="0"/>
                        </a:spcAft>
                      </a:pPr>
                      <a:r>
                        <a:rPr lang="en-US" sz="1200" b="1" kern="100" spc="-5">
                          <a:solidFill>
                            <a:schemeClr val="tx1"/>
                          </a:solidFill>
                          <a:effectLst/>
                        </a:rPr>
                        <a:t>Cost</a:t>
                      </a:r>
                      <a:r>
                        <a:rPr lang="en-US" sz="1200" b="1" kern="100" spc="-80">
                          <a:solidFill>
                            <a:schemeClr val="tx1"/>
                          </a:solidFill>
                          <a:effectLst/>
                        </a:rPr>
                        <a:t> </a:t>
                      </a:r>
                      <a:r>
                        <a:rPr lang="en-US" sz="1200" b="1" kern="100">
                          <a:solidFill>
                            <a:schemeClr val="tx1"/>
                          </a:solidFill>
                          <a:effectLst/>
                        </a:rPr>
                        <a:t>per</a:t>
                      </a:r>
                      <a:r>
                        <a:rPr lang="en-US" sz="1200" b="1" kern="100" spc="-25">
                          <a:solidFill>
                            <a:schemeClr val="tx1"/>
                          </a:solidFill>
                          <a:effectLst/>
                        </a:rPr>
                        <a:t> </a:t>
                      </a:r>
                      <a:r>
                        <a:rPr lang="en-US" sz="1200" b="1" kern="100">
                          <a:solidFill>
                            <a:schemeClr val="tx1"/>
                          </a:solidFill>
                          <a:effectLst/>
                        </a:rPr>
                        <a:t>component</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521394205"/>
                  </a:ext>
                </a:extLst>
              </a:tr>
              <a:tr h="385580">
                <a:tc>
                  <a:txBody>
                    <a:bodyPr/>
                    <a:lstStyle/>
                    <a:p>
                      <a:pPr marL="254635" marR="228600" algn="ctr">
                        <a:lnSpc>
                          <a:spcPct val="107000"/>
                        </a:lnSpc>
                        <a:spcBef>
                          <a:spcPts val="915"/>
                        </a:spcBef>
                        <a:spcAft>
                          <a:spcPts val="0"/>
                        </a:spcAft>
                      </a:pPr>
                      <a:r>
                        <a:rPr lang="en-US" sz="1200" b="1" kern="100" spc="-5">
                          <a:solidFill>
                            <a:schemeClr val="tx1"/>
                          </a:solidFill>
                          <a:effectLst/>
                        </a:rPr>
                        <a:t>Power Supply[Cell]</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23495" algn="ctr">
                        <a:lnSpc>
                          <a:spcPct val="107000"/>
                        </a:lnSpc>
                        <a:spcBef>
                          <a:spcPts val="915"/>
                        </a:spcBef>
                        <a:spcAft>
                          <a:spcPts val="0"/>
                        </a:spcAft>
                      </a:pPr>
                      <a:r>
                        <a:rPr lang="en-US" sz="1200" b="1" kern="100">
                          <a:solidFill>
                            <a:schemeClr val="tx1"/>
                          </a:solidFill>
                          <a:effectLst/>
                        </a:rPr>
                        <a:t>4</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375285" marR="334010" algn="ctr">
                        <a:lnSpc>
                          <a:spcPct val="107000"/>
                        </a:lnSpc>
                        <a:spcBef>
                          <a:spcPts val="915"/>
                        </a:spcBef>
                        <a:spcAft>
                          <a:spcPts val="0"/>
                        </a:spcAft>
                      </a:pPr>
                      <a:r>
                        <a:rPr lang="en-US" sz="1200" b="1" kern="100">
                          <a:solidFill>
                            <a:schemeClr val="tx1"/>
                          </a:solidFill>
                          <a:effectLst/>
                        </a:rPr>
                        <a:t>100.00</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97516555"/>
                  </a:ext>
                </a:extLst>
              </a:tr>
              <a:tr h="385580">
                <a:tc>
                  <a:txBody>
                    <a:bodyPr/>
                    <a:lstStyle/>
                    <a:p>
                      <a:pPr marL="254635" marR="228600" algn="ctr">
                        <a:lnSpc>
                          <a:spcPct val="107000"/>
                        </a:lnSpc>
                        <a:spcBef>
                          <a:spcPts val="915"/>
                        </a:spcBef>
                        <a:spcAft>
                          <a:spcPts val="0"/>
                        </a:spcAft>
                      </a:pPr>
                      <a:r>
                        <a:rPr lang="en-US" sz="1200" b="1" kern="100" spc="-5" dirty="0">
                          <a:solidFill>
                            <a:schemeClr val="tx1"/>
                          </a:solidFill>
                          <a:effectLst/>
                        </a:rPr>
                        <a:t>ESP32</a:t>
                      </a:r>
                      <a:endParaRPr lang="en-IN" sz="1200" b="1" kern="1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23495" algn="ctr">
                        <a:lnSpc>
                          <a:spcPct val="107000"/>
                        </a:lnSpc>
                        <a:spcBef>
                          <a:spcPts val="915"/>
                        </a:spcBef>
                        <a:spcAft>
                          <a:spcPts val="0"/>
                        </a:spcAft>
                      </a:pPr>
                      <a:r>
                        <a:rPr lang="en-US" sz="1200" b="1" kern="100">
                          <a:solidFill>
                            <a:schemeClr val="tx1"/>
                          </a:solidFill>
                          <a:effectLst/>
                        </a:rPr>
                        <a:t>1</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375285" marR="334010" algn="ctr">
                        <a:lnSpc>
                          <a:spcPct val="107000"/>
                        </a:lnSpc>
                        <a:spcBef>
                          <a:spcPts val="915"/>
                        </a:spcBef>
                        <a:spcAft>
                          <a:spcPts val="0"/>
                        </a:spcAft>
                      </a:pPr>
                      <a:r>
                        <a:rPr lang="en-US" sz="1200" b="1" kern="100">
                          <a:solidFill>
                            <a:schemeClr val="tx1"/>
                          </a:solidFill>
                          <a:effectLst/>
                        </a:rPr>
                        <a:t>850.00</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675021557"/>
                  </a:ext>
                </a:extLst>
              </a:tr>
              <a:tr h="377599">
                <a:tc>
                  <a:txBody>
                    <a:bodyPr/>
                    <a:lstStyle/>
                    <a:p>
                      <a:pPr marL="253365" marR="231140" algn="ctr">
                        <a:lnSpc>
                          <a:spcPct val="107000"/>
                        </a:lnSpc>
                        <a:spcBef>
                          <a:spcPts val="895"/>
                        </a:spcBef>
                        <a:spcAft>
                          <a:spcPts val="0"/>
                        </a:spcAft>
                      </a:pPr>
                      <a:r>
                        <a:rPr lang="en-US" sz="1200" b="1" kern="100">
                          <a:solidFill>
                            <a:schemeClr val="tx1"/>
                          </a:solidFill>
                          <a:effectLst/>
                        </a:rPr>
                        <a:t>RFID Scanner</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23495" algn="ctr">
                        <a:lnSpc>
                          <a:spcPct val="107000"/>
                        </a:lnSpc>
                        <a:spcBef>
                          <a:spcPts val="895"/>
                        </a:spcBef>
                        <a:spcAft>
                          <a:spcPts val="0"/>
                        </a:spcAft>
                      </a:pPr>
                      <a:r>
                        <a:rPr lang="en-US" sz="1200" b="1" kern="100">
                          <a:solidFill>
                            <a:schemeClr val="tx1"/>
                          </a:solidFill>
                          <a:effectLst/>
                        </a:rPr>
                        <a:t>1</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375285" marR="330200" algn="ctr">
                        <a:lnSpc>
                          <a:spcPct val="107000"/>
                        </a:lnSpc>
                        <a:spcBef>
                          <a:spcPts val="895"/>
                        </a:spcBef>
                        <a:spcAft>
                          <a:spcPts val="0"/>
                        </a:spcAft>
                      </a:pPr>
                      <a:r>
                        <a:rPr lang="en-US" sz="1200" b="1" kern="100">
                          <a:solidFill>
                            <a:schemeClr val="tx1"/>
                          </a:solidFill>
                          <a:effectLst/>
                        </a:rPr>
                        <a:t>240.00</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31586802"/>
                  </a:ext>
                </a:extLst>
              </a:tr>
              <a:tr h="378439">
                <a:tc>
                  <a:txBody>
                    <a:bodyPr/>
                    <a:lstStyle/>
                    <a:p>
                      <a:pPr marL="252095" marR="231140" algn="ctr">
                        <a:lnSpc>
                          <a:spcPct val="107000"/>
                        </a:lnSpc>
                        <a:spcBef>
                          <a:spcPts val="870"/>
                        </a:spcBef>
                        <a:spcAft>
                          <a:spcPts val="0"/>
                        </a:spcAft>
                      </a:pPr>
                      <a:r>
                        <a:rPr lang="en-US" sz="1200" b="1" kern="100">
                          <a:solidFill>
                            <a:schemeClr val="tx1"/>
                          </a:solidFill>
                          <a:effectLst/>
                        </a:rPr>
                        <a:t>RFID Tags</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23495" algn="ctr">
                        <a:lnSpc>
                          <a:spcPct val="107000"/>
                        </a:lnSpc>
                        <a:spcBef>
                          <a:spcPts val="870"/>
                        </a:spcBef>
                        <a:spcAft>
                          <a:spcPts val="0"/>
                        </a:spcAft>
                      </a:pPr>
                      <a:r>
                        <a:rPr lang="en-US" sz="1200" b="1" kern="100">
                          <a:solidFill>
                            <a:schemeClr val="tx1"/>
                          </a:solidFill>
                          <a:effectLst/>
                        </a:rPr>
                        <a:t>As Per Requirement</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375285" marR="330200" algn="ctr">
                        <a:lnSpc>
                          <a:spcPct val="107000"/>
                        </a:lnSpc>
                        <a:spcBef>
                          <a:spcPts val="870"/>
                        </a:spcBef>
                        <a:spcAft>
                          <a:spcPts val="0"/>
                        </a:spcAft>
                      </a:pPr>
                      <a:r>
                        <a:rPr lang="en-US" sz="1200" b="1" kern="100">
                          <a:solidFill>
                            <a:schemeClr val="tx1"/>
                          </a:solidFill>
                          <a:effectLst/>
                        </a:rPr>
                        <a:t>20.00</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4436781"/>
                  </a:ext>
                </a:extLst>
              </a:tr>
              <a:tr h="499826">
                <a:tc>
                  <a:txBody>
                    <a:bodyPr/>
                    <a:lstStyle/>
                    <a:p>
                      <a:pPr>
                        <a:lnSpc>
                          <a:spcPct val="107000"/>
                        </a:lnSpc>
                        <a:spcBef>
                          <a:spcPts val="35"/>
                        </a:spcBef>
                        <a:spcAft>
                          <a:spcPts val="0"/>
                        </a:spcAft>
                      </a:pPr>
                      <a:r>
                        <a:rPr lang="en-US" sz="1200" b="1" kern="100">
                          <a:solidFill>
                            <a:schemeClr val="tx1"/>
                          </a:solidFill>
                          <a:effectLst/>
                        </a:rPr>
                        <a:t> </a:t>
                      </a:r>
                      <a:endParaRPr lang="en-IN" sz="1200" b="1" kern="100">
                        <a:solidFill>
                          <a:schemeClr val="tx1"/>
                        </a:solidFill>
                        <a:effectLst/>
                      </a:endParaRPr>
                    </a:p>
                    <a:p>
                      <a:pPr marL="254635" marR="220345" algn="ctr">
                        <a:lnSpc>
                          <a:spcPct val="107000"/>
                        </a:lnSpc>
                        <a:spcAft>
                          <a:spcPts val="0"/>
                        </a:spcAft>
                      </a:pPr>
                      <a:r>
                        <a:rPr lang="en-US" sz="1200" b="1" kern="100">
                          <a:solidFill>
                            <a:schemeClr val="tx1"/>
                          </a:solidFill>
                          <a:effectLst/>
                        </a:rPr>
                        <a:t>Ultrasonic Sensor</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nSpc>
                          <a:spcPct val="107000"/>
                        </a:lnSpc>
                        <a:spcAft>
                          <a:spcPts val="0"/>
                        </a:spcAft>
                      </a:pPr>
                      <a:r>
                        <a:rPr lang="en-US" sz="1200" b="1" kern="100">
                          <a:solidFill>
                            <a:schemeClr val="tx1"/>
                          </a:solidFill>
                          <a:effectLst/>
                        </a:rPr>
                        <a:t> </a:t>
                      </a:r>
                      <a:endParaRPr lang="en-IN" sz="1200" b="1" kern="100">
                        <a:solidFill>
                          <a:schemeClr val="tx1"/>
                        </a:solidFill>
                        <a:effectLst/>
                      </a:endParaRPr>
                    </a:p>
                    <a:p>
                      <a:pPr marL="23495" algn="ctr">
                        <a:lnSpc>
                          <a:spcPct val="107000"/>
                        </a:lnSpc>
                        <a:spcBef>
                          <a:spcPts val="830"/>
                        </a:spcBef>
                        <a:spcAft>
                          <a:spcPts val="0"/>
                        </a:spcAft>
                      </a:pPr>
                      <a:r>
                        <a:rPr lang="en-US" sz="1200" b="1" kern="100">
                          <a:solidFill>
                            <a:schemeClr val="tx1"/>
                          </a:solidFill>
                          <a:effectLst/>
                        </a:rPr>
                        <a:t>1</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nSpc>
                          <a:spcPct val="107000"/>
                        </a:lnSpc>
                        <a:spcAft>
                          <a:spcPts val="0"/>
                        </a:spcAft>
                      </a:pPr>
                      <a:r>
                        <a:rPr lang="en-US" sz="1200" b="1" kern="100">
                          <a:solidFill>
                            <a:schemeClr val="tx1"/>
                          </a:solidFill>
                          <a:effectLst/>
                        </a:rPr>
                        <a:t> </a:t>
                      </a:r>
                      <a:endParaRPr lang="en-IN" sz="1200" b="1" kern="100">
                        <a:solidFill>
                          <a:schemeClr val="tx1"/>
                        </a:solidFill>
                        <a:effectLst/>
                      </a:endParaRPr>
                    </a:p>
                    <a:p>
                      <a:pPr marL="375285" marR="328930" algn="ctr">
                        <a:lnSpc>
                          <a:spcPct val="107000"/>
                        </a:lnSpc>
                        <a:spcBef>
                          <a:spcPts val="830"/>
                        </a:spcBef>
                        <a:spcAft>
                          <a:spcPts val="0"/>
                        </a:spcAft>
                      </a:pPr>
                      <a:r>
                        <a:rPr lang="en-US" sz="1200" b="1" kern="100">
                          <a:solidFill>
                            <a:schemeClr val="tx1"/>
                          </a:solidFill>
                          <a:effectLst/>
                        </a:rPr>
                        <a:t>210.00</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336681378"/>
                  </a:ext>
                </a:extLst>
              </a:tr>
              <a:tr h="471264">
                <a:tc>
                  <a:txBody>
                    <a:bodyPr/>
                    <a:lstStyle/>
                    <a:p>
                      <a:pPr>
                        <a:lnSpc>
                          <a:spcPct val="107000"/>
                        </a:lnSpc>
                        <a:spcAft>
                          <a:spcPts val="0"/>
                        </a:spcAft>
                      </a:pPr>
                      <a:r>
                        <a:rPr lang="en-US" sz="1200" b="1" kern="100">
                          <a:solidFill>
                            <a:schemeClr val="tx1"/>
                          </a:solidFill>
                          <a:effectLst/>
                        </a:rPr>
                        <a:t> </a:t>
                      </a:r>
                      <a:endParaRPr lang="en-IN" sz="1200" b="1" kern="100">
                        <a:solidFill>
                          <a:schemeClr val="tx1"/>
                        </a:solidFill>
                        <a:effectLst/>
                      </a:endParaRPr>
                    </a:p>
                    <a:p>
                      <a:pPr marL="254635" marR="231140" algn="ctr">
                        <a:lnSpc>
                          <a:spcPct val="107000"/>
                        </a:lnSpc>
                        <a:spcAft>
                          <a:spcPts val="0"/>
                        </a:spcAft>
                      </a:pPr>
                      <a:r>
                        <a:rPr lang="en-US" sz="1200" b="1" kern="100">
                          <a:solidFill>
                            <a:schemeClr val="tx1"/>
                          </a:solidFill>
                          <a:effectLst/>
                        </a:rPr>
                        <a:t>Buzzer</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nSpc>
                          <a:spcPct val="107000"/>
                        </a:lnSpc>
                        <a:spcBef>
                          <a:spcPts val="30"/>
                        </a:spcBef>
                        <a:spcAft>
                          <a:spcPts val="0"/>
                        </a:spcAft>
                      </a:pPr>
                      <a:r>
                        <a:rPr lang="en-US" sz="1200" b="1" kern="100">
                          <a:solidFill>
                            <a:schemeClr val="tx1"/>
                          </a:solidFill>
                          <a:effectLst/>
                        </a:rPr>
                        <a:t> </a:t>
                      </a:r>
                      <a:endParaRPr lang="en-IN" sz="1200" b="1" kern="100">
                        <a:solidFill>
                          <a:schemeClr val="tx1"/>
                        </a:solidFill>
                        <a:effectLst/>
                      </a:endParaRPr>
                    </a:p>
                    <a:p>
                      <a:pPr marL="20320" algn="ctr">
                        <a:lnSpc>
                          <a:spcPct val="107000"/>
                        </a:lnSpc>
                        <a:spcBef>
                          <a:spcPts val="5"/>
                        </a:spcBef>
                        <a:spcAft>
                          <a:spcPts val="0"/>
                        </a:spcAft>
                      </a:pPr>
                      <a:r>
                        <a:rPr lang="en-US" sz="1200" b="1" kern="100">
                          <a:solidFill>
                            <a:schemeClr val="tx1"/>
                          </a:solidFill>
                          <a:effectLst/>
                        </a:rPr>
                        <a:t>1</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nSpc>
                          <a:spcPct val="107000"/>
                        </a:lnSpc>
                        <a:spcBef>
                          <a:spcPts val="30"/>
                        </a:spcBef>
                        <a:spcAft>
                          <a:spcPts val="0"/>
                        </a:spcAft>
                      </a:pPr>
                      <a:r>
                        <a:rPr lang="en-US" sz="1200" b="1" kern="100">
                          <a:solidFill>
                            <a:schemeClr val="tx1"/>
                          </a:solidFill>
                          <a:effectLst/>
                        </a:rPr>
                        <a:t> </a:t>
                      </a:r>
                      <a:endParaRPr lang="en-IN" sz="1200" b="1" kern="100">
                        <a:solidFill>
                          <a:schemeClr val="tx1"/>
                        </a:solidFill>
                        <a:effectLst/>
                      </a:endParaRPr>
                    </a:p>
                    <a:p>
                      <a:pPr marL="375285" marR="331470" algn="ctr">
                        <a:lnSpc>
                          <a:spcPct val="107000"/>
                        </a:lnSpc>
                        <a:spcBef>
                          <a:spcPts val="5"/>
                        </a:spcBef>
                        <a:spcAft>
                          <a:spcPts val="0"/>
                        </a:spcAft>
                      </a:pPr>
                      <a:r>
                        <a:rPr lang="en-US" sz="1200" b="1" kern="100">
                          <a:solidFill>
                            <a:schemeClr val="tx1"/>
                          </a:solidFill>
                          <a:effectLst/>
                        </a:rPr>
                        <a:t>50.00</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418924957"/>
                  </a:ext>
                </a:extLst>
              </a:tr>
              <a:tr h="471264">
                <a:tc>
                  <a:txBody>
                    <a:bodyPr/>
                    <a:lstStyle/>
                    <a:p>
                      <a:pPr>
                        <a:lnSpc>
                          <a:spcPct val="107000"/>
                        </a:lnSpc>
                        <a:spcAft>
                          <a:spcPts val="0"/>
                        </a:spcAft>
                      </a:pPr>
                      <a:r>
                        <a:rPr lang="en-US" sz="1200" b="1" kern="100">
                          <a:solidFill>
                            <a:schemeClr val="tx1"/>
                          </a:solidFill>
                          <a:effectLst/>
                        </a:rPr>
                        <a:t>             </a:t>
                      </a:r>
                      <a:endParaRPr lang="en-IN" sz="1200" b="1" kern="100">
                        <a:solidFill>
                          <a:schemeClr val="tx1"/>
                        </a:solidFill>
                        <a:effectLst/>
                      </a:endParaRPr>
                    </a:p>
                    <a:p>
                      <a:pPr algn="ctr">
                        <a:lnSpc>
                          <a:spcPct val="107000"/>
                        </a:lnSpc>
                        <a:spcAft>
                          <a:spcPts val="0"/>
                        </a:spcAft>
                      </a:pPr>
                      <a:r>
                        <a:rPr lang="en-US" sz="1200" b="1" kern="100">
                          <a:solidFill>
                            <a:schemeClr val="tx1"/>
                          </a:solidFill>
                          <a:effectLst/>
                        </a:rPr>
                        <a:t>LED</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nSpc>
                          <a:spcPct val="107000"/>
                        </a:lnSpc>
                        <a:spcBef>
                          <a:spcPts val="30"/>
                        </a:spcBef>
                        <a:spcAft>
                          <a:spcPts val="0"/>
                        </a:spcAft>
                      </a:pPr>
                      <a:r>
                        <a:rPr lang="en-US" sz="1200" b="1" kern="100">
                          <a:solidFill>
                            <a:schemeClr val="tx1"/>
                          </a:solidFill>
                          <a:effectLst/>
                        </a:rPr>
                        <a:t>                 </a:t>
                      </a:r>
                      <a:endParaRPr lang="en-IN" sz="1200" b="1" kern="100">
                        <a:solidFill>
                          <a:schemeClr val="tx1"/>
                        </a:solidFill>
                        <a:effectLst/>
                      </a:endParaRPr>
                    </a:p>
                    <a:p>
                      <a:pPr algn="ctr">
                        <a:lnSpc>
                          <a:spcPct val="107000"/>
                        </a:lnSpc>
                        <a:spcBef>
                          <a:spcPts val="30"/>
                        </a:spcBef>
                        <a:spcAft>
                          <a:spcPts val="0"/>
                        </a:spcAft>
                      </a:pPr>
                      <a:r>
                        <a:rPr lang="en-US" sz="1200" b="1" kern="100">
                          <a:solidFill>
                            <a:schemeClr val="tx1"/>
                          </a:solidFill>
                          <a:effectLst/>
                        </a:rPr>
                        <a:t>1</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07000"/>
                        </a:lnSpc>
                        <a:spcBef>
                          <a:spcPts val="30"/>
                        </a:spcBef>
                        <a:spcAft>
                          <a:spcPts val="0"/>
                        </a:spcAft>
                      </a:pPr>
                      <a:r>
                        <a:rPr lang="en-US" sz="1200" b="1" kern="100">
                          <a:solidFill>
                            <a:schemeClr val="tx1"/>
                          </a:solidFill>
                          <a:effectLst/>
                        </a:rPr>
                        <a:t> </a:t>
                      </a:r>
                      <a:endParaRPr lang="en-IN" sz="1200" b="1" kern="100">
                        <a:solidFill>
                          <a:schemeClr val="tx1"/>
                        </a:solidFill>
                        <a:effectLst/>
                      </a:endParaRPr>
                    </a:p>
                    <a:p>
                      <a:pPr>
                        <a:lnSpc>
                          <a:spcPct val="107000"/>
                        </a:lnSpc>
                        <a:spcBef>
                          <a:spcPts val="30"/>
                        </a:spcBef>
                        <a:spcAft>
                          <a:spcPts val="0"/>
                        </a:spcAft>
                      </a:pPr>
                      <a:r>
                        <a:rPr lang="en-US" sz="1200" b="1" kern="100">
                          <a:solidFill>
                            <a:schemeClr val="tx1"/>
                          </a:solidFill>
                          <a:effectLst/>
                        </a:rPr>
                        <a:t>                       2.00</a:t>
                      </a:r>
                      <a:endParaRPr lang="en-IN" sz="1200" b="1" kern="100">
                        <a:solidFill>
                          <a:schemeClr val="tx1"/>
                        </a:solidFill>
                        <a:effectLst/>
                      </a:endParaRPr>
                    </a:p>
                    <a:p>
                      <a:pPr algn="ctr">
                        <a:lnSpc>
                          <a:spcPct val="107000"/>
                        </a:lnSpc>
                        <a:spcBef>
                          <a:spcPts val="30"/>
                        </a:spcBef>
                        <a:spcAft>
                          <a:spcPts val="0"/>
                        </a:spcAft>
                      </a:pPr>
                      <a:r>
                        <a:rPr lang="en-US" sz="1200" b="1" kern="100">
                          <a:solidFill>
                            <a:schemeClr val="tx1"/>
                          </a:solidFill>
                          <a:effectLst/>
                        </a:rPr>
                        <a:t> </a:t>
                      </a:r>
                      <a:endParaRPr lang="en-IN" sz="1200" b="1" kern="1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84989251"/>
                  </a:ext>
                </a:extLst>
              </a:tr>
              <a:tr h="471264">
                <a:tc>
                  <a:txBody>
                    <a:bodyPr/>
                    <a:lstStyle/>
                    <a:p>
                      <a:pPr>
                        <a:lnSpc>
                          <a:spcPct val="107000"/>
                        </a:lnSpc>
                        <a:spcAft>
                          <a:spcPts val="0"/>
                        </a:spcAft>
                      </a:pPr>
                      <a:r>
                        <a:rPr lang="en-US" sz="1200" b="1" kern="100" dirty="0">
                          <a:solidFill>
                            <a:schemeClr val="tx1"/>
                          </a:solidFill>
                          <a:effectLst/>
                        </a:rPr>
                        <a:t>  </a:t>
                      </a:r>
                      <a:endParaRPr lang="en-IN" sz="1200" b="1" kern="100" dirty="0">
                        <a:solidFill>
                          <a:schemeClr val="tx1"/>
                        </a:solidFill>
                        <a:effectLst/>
                      </a:endParaRPr>
                    </a:p>
                    <a:p>
                      <a:pPr algn="ctr">
                        <a:lnSpc>
                          <a:spcPct val="107000"/>
                        </a:lnSpc>
                        <a:spcAft>
                          <a:spcPts val="0"/>
                        </a:spcAft>
                      </a:pPr>
                      <a:r>
                        <a:rPr lang="en-US" sz="1200" b="1" kern="100" dirty="0">
                          <a:solidFill>
                            <a:schemeClr val="tx1"/>
                          </a:solidFill>
                          <a:effectLst/>
                        </a:rPr>
                        <a:t>Connecting wires</a:t>
                      </a:r>
                      <a:endParaRPr lang="en-IN" sz="1200" b="1" kern="1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07000"/>
                        </a:lnSpc>
                        <a:spcBef>
                          <a:spcPts val="30"/>
                        </a:spcBef>
                        <a:spcAft>
                          <a:spcPts val="0"/>
                        </a:spcAft>
                      </a:pPr>
                      <a:r>
                        <a:rPr lang="en-US" sz="1200" b="1" kern="100" dirty="0">
                          <a:solidFill>
                            <a:schemeClr val="tx1"/>
                          </a:solidFill>
                          <a:effectLst/>
                        </a:rPr>
                        <a:t> </a:t>
                      </a:r>
                      <a:endParaRPr lang="en-IN" sz="1200" b="1" kern="100" dirty="0">
                        <a:solidFill>
                          <a:schemeClr val="tx1"/>
                        </a:solidFill>
                        <a:effectLst/>
                      </a:endParaRPr>
                    </a:p>
                    <a:p>
                      <a:pPr algn="ctr">
                        <a:lnSpc>
                          <a:spcPct val="107000"/>
                        </a:lnSpc>
                        <a:spcBef>
                          <a:spcPts val="30"/>
                        </a:spcBef>
                        <a:spcAft>
                          <a:spcPts val="0"/>
                        </a:spcAft>
                      </a:pPr>
                      <a:r>
                        <a:rPr lang="en-US" sz="1200" b="1" kern="100" dirty="0">
                          <a:solidFill>
                            <a:schemeClr val="tx1"/>
                          </a:solidFill>
                          <a:effectLst/>
                        </a:rPr>
                        <a:t>AS Required</a:t>
                      </a:r>
                      <a:endParaRPr lang="en-IN" sz="1200" b="1" kern="1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07000"/>
                        </a:lnSpc>
                        <a:spcBef>
                          <a:spcPts val="30"/>
                        </a:spcBef>
                        <a:spcAft>
                          <a:spcPts val="0"/>
                        </a:spcAft>
                      </a:pPr>
                      <a:r>
                        <a:rPr lang="en-US" sz="1200" b="1" kern="100" dirty="0">
                          <a:solidFill>
                            <a:schemeClr val="tx1"/>
                          </a:solidFill>
                          <a:effectLst/>
                        </a:rPr>
                        <a:t> </a:t>
                      </a:r>
                      <a:endParaRPr lang="en-IN" sz="1200" b="1" kern="100" dirty="0">
                        <a:solidFill>
                          <a:schemeClr val="tx1"/>
                        </a:solidFill>
                        <a:effectLst/>
                      </a:endParaRPr>
                    </a:p>
                    <a:p>
                      <a:pPr algn="ctr">
                        <a:lnSpc>
                          <a:spcPct val="107000"/>
                        </a:lnSpc>
                        <a:spcBef>
                          <a:spcPts val="30"/>
                        </a:spcBef>
                        <a:spcAft>
                          <a:spcPts val="0"/>
                        </a:spcAft>
                      </a:pPr>
                      <a:r>
                        <a:rPr lang="en-US" sz="1200" b="1" kern="100" dirty="0">
                          <a:solidFill>
                            <a:schemeClr val="tx1"/>
                          </a:solidFill>
                          <a:effectLst/>
                        </a:rPr>
                        <a:t>10.00</a:t>
                      </a:r>
                      <a:endParaRPr lang="en-IN" sz="1200" b="1" kern="1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607740656"/>
                  </a:ext>
                </a:extLst>
              </a:tr>
            </a:tbl>
          </a:graphicData>
        </a:graphic>
      </p:graphicFrame>
    </p:spTree>
    <p:extLst>
      <p:ext uri="{BB962C8B-B14F-4D97-AF65-F5344CB8AC3E}">
        <p14:creationId xmlns:p14="http://schemas.microsoft.com/office/powerpoint/2010/main" val="42616293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3813E-BFA9-72DD-5D35-DB09C4C5687B}"/>
              </a:ext>
            </a:extLst>
          </p:cNvPr>
          <p:cNvSpPr>
            <a:spLocks noGrp="1"/>
          </p:cNvSpPr>
          <p:nvPr>
            <p:ph type="title"/>
          </p:nvPr>
        </p:nvSpPr>
        <p:spPr/>
        <p:txBody>
          <a:bodyPr/>
          <a:lstStyle/>
          <a:p>
            <a:r>
              <a:rPr lang="en-IN" b="1" dirty="0">
                <a:solidFill>
                  <a:schemeClr val="tx1"/>
                </a:solidFill>
                <a:latin typeface="Times New Roman" panose="02020603050405020304" pitchFamily="18" charset="0"/>
                <a:cs typeface="Times New Roman" panose="02020603050405020304" pitchFamily="18" charset="0"/>
              </a:rPr>
              <a:t>Activity Diagram :</a:t>
            </a:r>
            <a:endParaRPr lang="mr-IN" dirty="0"/>
          </a:p>
        </p:txBody>
      </p:sp>
      <p:pic>
        <p:nvPicPr>
          <p:cNvPr id="3" name="Picture 2">
            <a:extLst>
              <a:ext uri="{FF2B5EF4-FFF2-40B4-BE49-F238E27FC236}">
                <a16:creationId xmlns:a16="http://schemas.microsoft.com/office/drawing/2014/main" id="{51142689-AE24-3D47-EDB3-60C28D01C110}"/>
              </a:ext>
            </a:extLst>
          </p:cNvPr>
          <p:cNvPicPr>
            <a:picLocks noChangeAspect="1"/>
          </p:cNvPicPr>
          <p:nvPr/>
        </p:nvPicPr>
        <p:blipFill>
          <a:blip r:embed="rId2"/>
          <a:stretch>
            <a:fillRect/>
          </a:stretch>
        </p:blipFill>
        <p:spPr>
          <a:xfrm>
            <a:off x="2590628" y="1081767"/>
            <a:ext cx="3981033" cy="3483843"/>
          </a:xfrm>
          <a:prstGeom prst="rect">
            <a:avLst/>
          </a:prstGeom>
        </p:spPr>
      </p:pic>
      <p:pic>
        <p:nvPicPr>
          <p:cNvPr id="4" name="Picture 3">
            <a:extLst>
              <a:ext uri="{FF2B5EF4-FFF2-40B4-BE49-F238E27FC236}">
                <a16:creationId xmlns:a16="http://schemas.microsoft.com/office/drawing/2014/main" id="{5BFD5802-E586-A245-AADE-4DD569BA9AE4}"/>
              </a:ext>
            </a:extLst>
          </p:cNvPr>
          <p:cNvPicPr>
            <a:picLocks noChangeAspect="1"/>
          </p:cNvPicPr>
          <p:nvPr/>
        </p:nvPicPr>
        <p:blipFill>
          <a:blip r:embed="rId3"/>
          <a:stretch>
            <a:fillRect/>
          </a:stretch>
        </p:blipFill>
        <p:spPr>
          <a:xfrm>
            <a:off x="2590628" y="4526452"/>
            <a:ext cx="3981033" cy="48772"/>
          </a:xfrm>
          <a:prstGeom prst="rect">
            <a:avLst/>
          </a:prstGeom>
        </p:spPr>
      </p:pic>
      <p:pic>
        <p:nvPicPr>
          <p:cNvPr id="6" name="Picture 5">
            <a:extLst>
              <a:ext uri="{FF2B5EF4-FFF2-40B4-BE49-F238E27FC236}">
                <a16:creationId xmlns:a16="http://schemas.microsoft.com/office/drawing/2014/main" id="{0AED1CDD-AF06-D5E1-2A4B-55052CFFAD53}"/>
              </a:ext>
            </a:extLst>
          </p:cNvPr>
          <p:cNvPicPr>
            <a:picLocks noChangeAspect="1"/>
          </p:cNvPicPr>
          <p:nvPr/>
        </p:nvPicPr>
        <p:blipFill>
          <a:blip r:embed="rId4"/>
          <a:stretch>
            <a:fillRect/>
          </a:stretch>
        </p:blipFill>
        <p:spPr>
          <a:xfrm>
            <a:off x="2590628" y="4343556"/>
            <a:ext cx="24386" cy="231668"/>
          </a:xfrm>
          <a:prstGeom prst="rect">
            <a:avLst/>
          </a:prstGeom>
        </p:spPr>
      </p:pic>
    </p:spTree>
    <p:extLst>
      <p:ext uri="{BB962C8B-B14F-4D97-AF65-F5344CB8AC3E}">
        <p14:creationId xmlns:p14="http://schemas.microsoft.com/office/powerpoint/2010/main" val="24617448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3E604-F934-8DBA-523F-1AA2F3949E82}"/>
              </a:ext>
            </a:extLst>
          </p:cNvPr>
          <p:cNvSpPr>
            <a:spLocks noGrp="1"/>
          </p:cNvSpPr>
          <p:nvPr>
            <p:ph type="title"/>
          </p:nvPr>
        </p:nvSpPr>
        <p:spPr/>
        <p:txBody>
          <a:bodyPr/>
          <a:lstStyle/>
          <a:p>
            <a:r>
              <a:rPr lang="en-IN" b="1" dirty="0">
                <a:solidFill>
                  <a:schemeClr val="tx1"/>
                </a:solidFill>
                <a:latin typeface="Times New Roman" panose="02020603050405020304" pitchFamily="18" charset="0"/>
                <a:cs typeface="Times New Roman" panose="02020603050405020304" pitchFamily="18" charset="0"/>
              </a:rPr>
              <a:t>DFD Diagram :</a:t>
            </a:r>
            <a:endParaRPr lang="mr-IN" dirty="0"/>
          </a:p>
        </p:txBody>
      </p:sp>
      <p:pic>
        <p:nvPicPr>
          <p:cNvPr id="3" name="Picture 2">
            <a:extLst>
              <a:ext uri="{FF2B5EF4-FFF2-40B4-BE49-F238E27FC236}">
                <a16:creationId xmlns:a16="http://schemas.microsoft.com/office/drawing/2014/main" id="{40032CD0-87CF-5BCF-5E36-9BD441986655}"/>
              </a:ext>
            </a:extLst>
          </p:cNvPr>
          <p:cNvPicPr>
            <a:picLocks noChangeAspect="1"/>
          </p:cNvPicPr>
          <p:nvPr/>
        </p:nvPicPr>
        <p:blipFill>
          <a:blip r:embed="rId2"/>
          <a:stretch>
            <a:fillRect/>
          </a:stretch>
        </p:blipFill>
        <p:spPr>
          <a:xfrm>
            <a:off x="706801" y="1147818"/>
            <a:ext cx="7730398" cy="3152296"/>
          </a:xfrm>
          <a:prstGeom prst="rect">
            <a:avLst/>
          </a:prstGeom>
        </p:spPr>
      </p:pic>
      <p:sp>
        <p:nvSpPr>
          <p:cNvPr id="5" name="Left Brace 4">
            <a:extLst>
              <a:ext uri="{FF2B5EF4-FFF2-40B4-BE49-F238E27FC236}">
                <a16:creationId xmlns:a16="http://schemas.microsoft.com/office/drawing/2014/main" id="{0511499E-683E-F557-C9AB-492F38A6D8EC}"/>
              </a:ext>
            </a:extLst>
          </p:cNvPr>
          <p:cNvSpPr/>
          <p:nvPr/>
        </p:nvSpPr>
        <p:spPr>
          <a:xfrm>
            <a:off x="2054352" y="2017776"/>
            <a:ext cx="603504" cy="1880370"/>
          </a:xfrm>
          <a:prstGeom prst="leftBrace">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mr-IN"/>
          </a:p>
        </p:txBody>
      </p:sp>
    </p:spTree>
    <p:extLst>
      <p:ext uri="{BB962C8B-B14F-4D97-AF65-F5344CB8AC3E}">
        <p14:creationId xmlns:p14="http://schemas.microsoft.com/office/powerpoint/2010/main" val="3367129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8" name="Content Placeholder 4">
            <a:extLst>
              <a:ext uri="{FF2B5EF4-FFF2-40B4-BE49-F238E27FC236}">
                <a16:creationId xmlns:a16="http://schemas.microsoft.com/office/drawing/2014/main" id="{B7C1C57E-398D-0C6D-7E4D-44A2822852ED}"/>
              </a:ext>
            </a:extLst>
          </p:cNvPr>
          <p:cNvSpPr txBox="1">
            <a:spLocks/>
          </p:cNvSpPr>
          <p:nvPr/>
        </p:nvSpPr>
        <p:spPr>
          <a:xfrm>
            <a:off x="487680" y="1239521"/>
            <a:ext cx="8473440" cy="4161762"/>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IN" sz="1800" dirty="0">
              <a:solidFill>
                <a:schemeClr val="tx1"/>
              </a:solidFill>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0284D262-3B9E-A152-94B6-7FFE346C1CE8}"/>
              </a:ext>
            </a:extLst>
          </p:cNvPr>
          <p:cNvSpPr>
            <a:spLocks noGrp="1"/>
          </p:cNvSpPr>
          <p:nvPr>
            <p:ph type="title" idx="4294967295"/>
          </p:nvPr>
        </p:nvSpPr>
        <p:spPr>
          <a:xfrm>
            <a:off x="0" y="69850"/>
            <a:ext cx="5949950" cy="558800"/>
          </a:xfrm>
        </p:spPr>
        <p:txBody>
          <a:bodyPr>
            <a:normAutofit fontScale="90000"/>
          </a:bodyPr>
          <a:lstStyle/>
          <a:p>
            <a:pPr algn="ctr"/>
            <a:r>
              <a:rPr lang="en-IN" b="1" dirty="0">
                <a:solidFill>
                  <a:schemeClr val="tx1"/>
                </a:solidFill>
                <a:latin typeface="Times New Roman" panose="02020603050405020304" pitchFamily="18" charset="0"/>
                <a:cs typeface="Times New Roman" panose="02020603050405020304" pitchFamily="18" charset="0"/>
              </a:rPr>
              <a:t>Class Diagram :</a:t>
            </a:r>
          </a:p>
        </p:txBody>
      </p:sp>
      <p:pic>
        <p:nvPicPr>
          <p:cNvPr id="5" name="Picture 4">
            <a:extLst>
              <a:ext uri="{FF2B5EF4-FFF2-40B4-BE49-F238E27FC236}">
                <a16:creationId xmlns:a16="http://schemas.microsoft.com/office/drawing/2014/main" id="{0D9A184E-5F6A-49E2-B06E-29312E3579C8}"/>
              </a:ext>
            </a:extLst>
          </p:cNvPr>
          <p:cNvPicPr>
            <a:picLocks noChangeAspect="1"/>
          </p:cNvPicPr>
          <p:nvPr/>
        </p:nvPicPr>
        <p:blipFill>
          <a:blip r:embed="rId3"/>
          <a:srcRect/>
          <a:stretch/>
        </p:blipFill>
        <p:spPr>
          <a:xfrm>
            <a:off x="2288722" y="628650"/>
            <a:ext cx="4287645" cy="4314825"/>
          </a:xfrm>
          <a:prstGeom prst="rect">
            <a:avLst/>
          </a:prstGeom>
        </p:spPr>
      </p:pic>
    </p:spTree>
    <p:extLst>
      <p:ext uri="{BB962C8B-B14F-4D97-AF65-F5344CB8AC3E}">
        <p14:creationId xmlns:p14="http://schemas.microsoft.com/office/powerpoint/2010/main" val="41213338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B5BDA-84D9-3073-B328-38B5EE1B116D}"/>
              </a:ext>
            </a:extLst>
          </p:cNvPr>
          <p:cNvSpPr>
            <a:spLocks noGrp="1"/>
          </p:cNvSpPr>
          <p:nvPr>
            <p:ph type="title"/>
          </p:nvPr>
        </p:nvSpPr>
        <p:spPr/>
        <p:txBody>
          <a:bodyPr/>
          <a:lstStyle/>
          <a:p>
            <a:r>
              <a:rPr lang="en-IN" b="1" dirty="0">
                <a:solidFill>
                  <a:schemeClr val="tx1"/>
                </a:solidFill>
                <a:latin typeface="Times New Roman" panose="02020603050405020304" pitchFamily="18" charset="0"/>
                <a:cs typeface="Times New Roman" panose="02020603050405020304" pitchFamily="18" charset="0"/>
              </a:rPr>
              <a:t>Use Case Diagram :</a:t>
            </a:r>
            <a:endParaRPr lang="mr-IN" dirty="0"/>
          </a:p>
        </p:txBody>
      </p:sp>
      <p:pic>
        <p:nvPicPr>
          <p:cNvPr id="3" name="Picture 2">
            <a:extLst>
              <a:ext uri="{FF2B5EF4-FFF2-40B4-BE49-F238E27FC236}">
                <a16:creationId xmlns:a16="http://schemas.microsoft.com/office/drawing/2014/main" id="{482EC231-5DCD-97C7-C521-DFDB73CCB193}"/>
              </a:ext>
            </a:extLst>
          </p:cNvPr>
          <p:cNvPicPr>
            <a:picLocks noChangeAspect="1"/>
          </p:cNvPicPr>
          <p:nvPr/>
        </p:nvPicPr>
        <p:blipFill>
          <a:blip r:embed="rId2"/>
          <a:stretch>
            <a:fillRect/>
          </a:stretch>
        </p:blipFill>
        <p:spPr>
          <a:xfrm>
            <a:off x="1717528" y="1165123"/>
            <a:ext cx="5700912" cy="3533352"/>
          </a:xfrm>
          <a:prstGeom prst="rect">
            <a:avLst/>
          </a:prstGeom>
        </p:spPr>
      </p:pic>
      <p:cxnSp>
        <p:nvCxnSpPr>
          <p:cNvPr id="12" name="Straight Arrow Connector 11">
            <a:extLst>
              <a:ext uri="{FF2B5EF4-FFF2-40B4-BE49-F238E27FC236}">
                <a16:creationId xmlns:a16="http://schemas.microsoft.com/office/drawing/2014/main" id="{ECB08FB7-0522-6715-9266-04F2DA515CC0}"/>
              </a:ext>
            </a:extLst>
          </p:cNvPr>
          <p:cNvCxnSpPr>
            <a:cxnSpLocks/>
          </p:cNvCxnSpPr>
          <p:nvPr/>
        </p:nvCxnSpPr>
        <p:spPr>
          <a:xfrm flipV="1">
            <a:off x="2142694" y="2455606"/>
            <a:ext cx="1551777" cy="778961"/>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29400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D6EE4-0014-5C94-69E7-C1E3C3C8EB39}"/>
              </a:ext>
            </a:extLst>
          </p:cNvPr>
          <p:cNvSpPr>
            <a:spLocks noGrp="1"/>
          </p:cNvSpPr>
          <p:nvPr>
            <p:ph type="title"/>
          </p:nvPr>
        </p:nvSpPr>
        <p:spPr/>
        <p:txBody>
          <a:bodyPr/>
          <a:lstStyle/>
          <a:p>
            <a:r>
              <a:rPr lang="en-IN" b="1" dirty="0">
                <a:solidFill>
                  <a:schemeClr val="tx1"/>
                </a:solidFill>
                <a:latin typeface="Times New Roman" panose="02020603050405020304" pitchFamily="18" charset="0"/>
                <a:cs typeface="Times New Roman" panose="02020603050405020304" pitchFamily="18" charset="0"/>
              </a:rPr>
              <a:t>Collaboration Diagram :</a:t>
            </a:r>
            <a:endParaRPr lang="mr-IN" dirty="0"/>
          </a:p>
        </p:txBody>
      </p:sp>
      <p:pic>
        <p:nvPicPr>
          <p:cNvPr id="3" name="Picture 2">
            <a:extLst>
              <a:ext uri="{FF2B5EF4-FFF2-40B4-BE49-F238E27FC236}">
                <a16:creationId xmlns:a16="http://schemas.microsoft.com/office/drawing/2014/main" id="{ACA7EB92-8186-1FCF-0CF2-7F7F5E99BCB5}"/>
              </a:ext>
            </a:extLst>
          </p:cNvPr>
          <p:cNvPicPr>
            <a:picLocks noChangeAspect="1"/>
          </p:cNvPicPr>
          <p:nvPr/>
        </p:nvPicPr>
        <p:blipFill>
          <a:blip r:embed="rId2"/>
          <a:stretch>
            <a:fillRect/>
          </a:stretch>
        </p:blipFill>
        <p:spPr>
          <a:xfrm>
            <a:off x="1359129" y="1407313"/>
            <a:ext cx="6425741" cy="2328874"/>
          </a:xfrm>
          <a:prstGeom prst="rect">
            <a:avLst/>
          </a:prstGeom>
        </p:spPr>
      </p:pic>
    </p:spTree>
    <p:extLst>
      <p:ext uri="{BB962C8B-B14F-4D97-AF65-F5344CB8AC3E}">
        <p14:creationId xmlns:p14="http://schemas.microsoft.com/office/powerpoint/2010/main" val="25054193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13">
            <a:extLst>
              <a:ext uri="{FF2B5EF4-FFF2-40B4-BE49-F238E27FC236}">
                <a16:creationId xmlns:a16="http://schemas.microsoft.com/office/drawing/2014/main" id="{A7965440-89F4-4089-A728-58820E6FC24B}"/>
              </a:ext>
            </a:extLst>
          </p:cNvPr>
          <p:cNvSpPr txBox="1">
            <a:spLocks/>
          </p:cNvSpPr>
          <p:nvPr/>
        </p:nvSpPr>
        <p:spPr>
          <a:xfrm>
            <a:off x="1428750" y="1353742"/>
            <a:ext cx="4171950" cy="3687365"/>
          </a:xfrm>
          <a:prstGeom prst="rect">
            <a:avLst/>
          </a:prstGeom>
        </p:spPr>
        <p:txBody>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buFont typeface="Wingdings" pitchFamily="2" charset="2"/>
              <a:buChar char="§"/>
              <a:defRPr/>
            </a:pPr>
            <a:endParaRPr lang="en-US" sz="1350" b="1" dirty="0">
              <a:solidFill>
                <a:schemeClr val="tx1">
                  <a:lumMod val="85000"/>
                </a:schemeClr>
              </a:solidFill>
              <a:latin typeface="Times New Roman" pitchFamily="18" charset="0"/>
              <a:cs typeface="Times New Roman" pitchFamily="18" charset="0"/>
            </a:endParaRPr>
          </a:p>
        </p:txBody>
      </p:sp>
      <p:sp>
        <p:nvSpPr>
          <p:cNvPr id="30723" name="Slide Number Placeholder 2">
            <a:extLst>
              <a:ext uri="{FF2B5EF4-FFF2-40B4-BE49-F238E27FC236}">
                <a16:creationId xmlns:a16="http://schemas.microsoft.com/office/drawing/2014/main" id="{4341C720-195D-4A11-96AC-1B4B86C52218}"/>
              </a:ext>
            </a:extLst>
          </p:cNvPr>
          <p:cNvSpPr>
            <a:spLocks noGrp="1" noChangeArrowheads="1"/>
          </p:cNvSpPr>
          <p:nvPr>
            <p:ph type="sldNum" sz="quarter" idx="4294967295"/>
          </p:nvPr>
        </p:nvSpPr>
        <p:spPr bwMode="auto">
          <a:xfrm>
            <a:off x="0" y="0"/>
            <a:ext cx="0" cy="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5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defRPr>
            </a:lvl1pPr>
            <a:lvl2pPr marL="557213" indent="-214313">
              <a:spcBef>
                <a:spcPts val="75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2pPr>
            <a:lvl3pPr marL="857250" indent="-171450">
              <a:spcBef>
                <a:spcPts val="750"/>
              </a:spcBef>
              <a:buClr>
                <a:schemeClr val="accent1"/>
              </a:buClr>
              <a:buSzPct val="80000"/>
              <a:buFont typeface="Wingdings 3" panose="05040102010807070707" pitchFamily="18" charset="2"/>
              <a:buChar char=""/>
              <a:defRPr sz="1050">
                <a:solidFill>
                  <a:srgbClr val="404040"/>
                </a:solidFill>
                <a:latin typeface="Trebuchet MS" panose="020B0603020202020204" pitchFamily="34" charset="0"/>
              </a:defRPr>
            </a:lvl3pPr>
            <a:lvl4pPr marL="1200150" indent="-171450">
              <a:spcBef>
                <a:spcPts val="750"/>
              </a:spcBef>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4pPr>
            <a:lvl5pPr marL="1543050" indent="-171450">
              <a:spcBef>
                <a:spcPts val="750"/>
              </a:spcBef>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5pPr>
            <a:lvl6pPr marL="18859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6pPr>
            <a:lvl7pPr marL="22288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7pPr>
            <a:lvl8pPr marL="25717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8pPr>
            <a:lvl9pPr marL="29146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9pPr>
          </a:lstStyle>
          <a:p>
            <a:pPr>
              <a:spcBef>
                <a:spcPct val="0"/>
              </a:spcBef>
              <a:buClrTx/>
              <a:buSzTx/>
              <a:buFontTx/>
              <a:buNone/>
            </a:pPr>
            <a:fld id="{D8E95AD1-7496-4F6D-B02A-16FB38993AAE}" type="slidenum">
              <a:rPr lang="en-IN" altLang="en-US" sz="900">
                <a:solidFill>
                  <a:srgbClr val="898989"/>
                </a:solidFill>
                <a:latin typeface="Calibri" panose="020F0502020204030204" pitchFamily="34" charset="0"/>
              </a:rPr>
              <a:pPr>
                <a:spcBef>
                  <a:spcPct val="0"/>
                </a:spcBef>
                <a:buClrTx/>
                <a:buSzTx/>
                <a:buFontTx/>
                <a:buNone/>
              </a:pPr>
              <a:t>18</a:t>
            </a:fld>
            <a:endParaRPr lang="en-IN" altLang="en-US" sz="900">
              <a:solidFill>
                <a:srgbClr val="898989"/>
              </a:solidFill>
              <a:latin typeface="Calibri" panose="020F0502020204030204" pitchFamily="34" charset="0"/>
            </a:endParaRPr>
          </a:p>
        </p:txBody>
      </p:sp>
      <p:sp>
        <p:nvSpPr>
          <p:cNvPr id="5" name="TextBox 4">
            <a:extLst>
              <a:ext uri="{FF2B5EF4-FFF2-40B4-BE49-F238E27FC236}">
                <a16:creationId xmlns:a16="http://schemas.microsoft.com/office/drawing/2014/main" id="{822AF1BB-2D77-4AFF-9CE8-A6C752EC22A3}"/>
              </a:ext>
            </a:extLst>
          </p:cNvPr>
          <p:cNvSpPr txBox="1"/>
          <p:nvPr/>
        </p:nvSpPr>
        <p:spPr>
          <a:xfrm>
            <a:off x="1190625" y="442183"/>
            <a:ext cx="4648200" cy="523220"/>
          </a:xfrm>
          <a:prstGeom prst="rect">
            <a:avLst/>
          </a:prstGeom>
          <a:noFill/>
        </p:spPr>
        <p:txBody>
          <a:bodyPr wrap="square">
            <a:spAutoFit/>
          </a:bodyPr>
          <a:lstStyle/>
          <a:p>
            <a:pPr>
              <a:defRPr/>
            </a:pPr>
            <a:r>
              <a:rPr lang="en-US" sz="2800" b="1" dirty="0">
                <a:solidFill>
                  <a:schemeClr val="tx1"/>
                </a:solidFill>
                <a:latin typeface="Times New Roman" pitchFamily="18" charset="0"/>
                <a:cs typeface="Times New Roman" pitchFamily="18" charset="0"/>
              </a:rPr>
              <a:t>Deployment Diagram :</a:t>
            </a:r>
          </a:p>
        </p:txBody>
      </p:sp>
      <p:pic>
        <p:nvPicPr>
          <p:cNvPr id="8" name="Picture 7">
            <a:extLst>
              <a:ext uri="{FF2B5EF4-FFF2-40B4-BE49-F238E27FC236}">
                <a16:creationId xmlns:a16="http://schemas.microsoft.com/office/drawing/2014/main" id="{E8FCD782-16BC-4007-9292-E1072708A496}"/>
              </a:ext>
            </a:extLst>
          </p:cNvPr>
          <p:cNvPicPr>
            <a:picLocks noChangeAspect="1"/>
          </p:cNvPicPr>
          <p:nvPr/>
        </p:nvPicPr>
        <p:blipFill>
          <a:blip r:embed="rId2"/>
          <a:srcRect/>
          <a:stretch/>
        </p:blipFill>
        <p:spPr>
          <a:xfrm>
            <a:off x="1343025" y="1716892"/>
            <a:ext cx="6457950" cy="2086414"/>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13">
            <a:extLst>
              <a:ext uri="{FF2B5EF4-FFF2-40B4-BE49-F238E27FC236}">
                <a16:creationId xmlns:a16="http://schemas.microsoft.com/office/drawing/2014/main" id="{A7965440-89F4-4089-A728-58820E6FC24B}"/>
              </a:ext>
            </a:extLst>
          </p:cNvPr>
          <p:cNvSpPr txBox="1">
            <a:spLocks/>
          </p:cNvSpPr>
          <p:nvPr/>
        </p:nvSpPr>
        <p:spPr>
          <a:xfrm>
            <a:off x="1428750" y="1353742"/>
            <a:ext cx="4171950" cy="3687365"/>
          </a:xfrm>
          <a:prstGeom prst="rect">
            <a:avLst/>
          </a:prstGeom>
        </p:spPr>
        <p:txBody>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buFont typeface="Wingdings" pitchFamily="2" charset="2"/>
              <a:buChar char="§"/>
              <a:defRPr/>
            </a:pPr>
            <a:endParaRPr lang="en-US" sz="1350" b="1" dirty="0">
              <a:solidFill>
                <a:schemeClr val="tx1">
                  <a:lumMod val="85000"/>
                </a:schemeClr>
              </a:solidFill>
              <a:latin typeface="Times New Roman" pitchFamily="18" charset="0"/>
              <a:cs typeface="Times New Roman" pitchFamily="18" charset="0"/>
            </a:endParaRPr>
          </a:p>
        </p:txBody>
      </p:sp>
      <p:sp>
        <p:nvSpPr>
          <p:cNvPr id="29699" name="Slide Number Placeholder 2">
            <a:extLst>
              <a:ext uri="{FF2B5EF4-FFF2-40B4-BE49-F238E27FC236}">
                <a16:creationId xmlns:a16="http://schemas.microsoft.com/office/drawing/2014/main" id="{D19F42A0-6160-4A33-AA70-B7A0537CC07D}"/>
              </a:ext>
            </a:extLst>
          </p:cNvPr>
          <p:cNvSpPr>
            <a:spLocks noGrp="1" noChangeArrowheads="1"/>
          </p:cNvSpPr>
          <p:nvPr>
            <p:ph type="sldNum" sz="quarter" idx="4294967295"/>
          </p:nvPr>
        </p:nvSpPr>
        <p:spPr bwMode="auto">
          <a:xfrm>
            <a:off x="0" y="0"/>
            <a:ext cx="0" cy="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5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defRPr>
            </a:lvl1pPr>
            <a:lvl2pPr marL="557213" indent="-214313">
              <a:spcBef>
                <a:spcPts val="75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2pPr>
            <a:lvl3pPr marL="857250" indent="-171450">
              <a:spcBef>
                <a:spcPts val="750"/>
              </a:spcBef>
              <a:buClr>
                <a:schemeClr val="accent1"/>
              </a:buClr>
              <a:buSzPct val="80000"/>
              <a:buFont typeface="Wingdings 3" panose="05040102010807070707" pitchFamily="18" charset="2"/>
              <a:buChar char=""/>
              <a:defRPr sz="1050">
                <a:solidFill>
                  <a:srgbClr val="404040"/>
                </a:solidFill>
                <a:latin typeface="Trebuchet MS" panose="020B0603020202020204" pitchFamily="34" charset="0"/>
              </a:defRPr>
            </a:lvl3pPr>
            <a:lvl4pPr marL="1200150" indent="-171450">
              <a:spcBef>
                <a:spcPts val="750"/>
              </a:spcBef>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4pPr>
            <a:lvl5pPr marL="1543050" indent="-171450">
              <a:spcBef>
                <a:spcPts val="750"/>
              </a:spcBef>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5pPr>
            <a:lvl6pPr marL="18859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6pPr>
            <a:lvl7pPr marL="22288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7pPr>
            <a:lvl8pPr marL="25717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8pPr>
            <a:lvl9pPr marL="29146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9pPr>
          </a:lstStyle>
          <a:p>
            <a:pPr>
              <a:spcBef>
                <a:spcPct val="0"/>
              </a:spcBef>
              <a:buClrTx/>
              <a:buSzTx/>
              <a:buFontTx/>
              <a:buNone/>
            </a:pPr>
            <a:fld id="{BCDAB103-9C91-4441-81DF-4233CB16FDA4}" type="slidenum">
              <a:rPr lang="en-IN" altLang="en-US" sz="900">
                <a:solidFill>
                  <a:srgbClr val="898989"/>
                </a:solidFill>
                <a:latin typeface="Calibri" panose="020F0502020204030204" pitchFamily="34" charset="0"/>
              </a:rPr>
              <a:pPr>
                <a:spcBef>
                  <a:spcPct val="0"/>
                </a:spcBef>
                <a:buClrTx/>
                <a:buSzTx/>
                <a:buFontTx/>
                <a:buNone/>
              </a:pPr>
              <a:t>19</a:t>
            </a:fld>
            <a:endParaRPr lang="en-IN" altLang="en-US" sz="900">
              <a:solidFill>
                <a:srgbClr val="898989"/>
              </a:solidFill>
              <a:latin typeface="Calibri" panose="020F0502020204030204" pitchFamily="34" charset="0"/>
            </a:endParaRPr>
          </a:p>
        </p:txBody>
      </p:sp>
      <p:sp>
        <p:nvSpPr>
          <p:cNvPr id="5" name="TextBox 4">
            <a:extLst>
              <a:ext uri="{FF2B5EF4-FFF2-40B4-BE49-F238E27FC236}">
                <a16:creationId xmlns:a16="http://schemas.microsoft.com/office/drawing/2014/main" id="{822AF1BB-2D77-4AFF-9CE8-A6C752EC22A3}"/>
              </a:ext>
            </a:extLst>
          </p:cNvPr>
          <p:cNvSpPr txBox="1"/>
          <p:nvPr/>
        </p:nvSpPr>
        <p:spPr>
          <a:xfrm>
            <a:off x="1657350" y="414338"/>
            <a:ext cx="3475435" cy="523220"/>
          </a:xfrm>
          <a:prstGeom prst="rect">
            <a:avLst/>
          </a:prstGeom>
          <a:noFill/>
        </p:spPr>
        <p:txBody>
          <a:bodyPr>
            <a:spAutoFit/>
          </a:bodyPr>
          <a:lstStyle/>
          <a:p>
            <a:pPr>
              <a:defRPr/>
            </a:pPr>
            <a:r>
              <a:rPr lang="en-US" sz="2800" b="1" dirty="0">
                <a:solidFill>
                  <a:schemeClr val="tx1"/>
                </a:solidFill>
                <a:latin typeface="Times New Roman" pitchFamily="18" charset="0"/>
                <a:cs typeface="Times New Roman" pitchFamily="18" charset="0"/>
              </a:rPr>
              <a:t>ER Diagram :</a:t>
            </a:r>
          </a:p>
        </p:txBody>
      </p:sp>
      <p:pic>
        <p:nvPicPr>
          <p:cNvPr id="7" name="Picture 6">
            <a:extLst>
              <a:ext uri="{FF2B5EF4-FFF2-40B4-BE49-F238E27FC236}">
                <a16:creationId xmlns:a16="http://schemas.microsoft.com/office/drawing/2014/main" id="{131034EC-E85C-4A22-9582-8F09E38317E6}"/>
              </a:ext>
            </a:extLst>
          </p:cNvPr>
          <p:cNvPicPr>
            <a:picLocks noChangeAspect="1"/>
          </p:cNvPicPr>
          <p:nvPr/>
        </p:nvPicPr>
        <p:blipFill>
          <a:blip r:embed="rId2"/>
          <a:stretch>
            <a:fillRect/>
          </a:stretch>
        </p:blipFill>
        <p:spPr>
          <a:xfrm>
            <a:off x="800100" y="1074420"/>
            <a:ext cx="7490460" cy="319278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753217" y="514350"/>
            <a:ext cx="3917742" cy="4114800"/>
            <a:chOff x="0" y="0"/>
            <a:chExt cx="2063666" cy="2167467"/>
          </a:xfrm>
        </p:grpSpPr>
        <p:sp>
          <p:nvSpPr>
            <p:cNvPr id="3" name="Freeform 3"/>
            <p:cNvSpPr/>
            <p:nvPr/>
          </p:nvSpPr>
          <p:spPr>
            <a:xfrm>
              <a:off x="0" y="0"/>
              <a:ext cx="2063666" cy="2167467"/>
            </a:xfrm>
            <a:custGeom>
              <a:avLst/>
              <a:gdLst/>
              <a:ahLst/>
              <a:cxnLst/>
              <a:rect l="l" t="t" r="r" b="b"/>
              <a:pathLst>
                <a:path w="2063666" h="2167467">
                  <a:moveTo>
                    <a:pt x="0" y="0"/>
                  </a:moveTo>
                  <a:lnTo>
                    <a:pt x="2063666" y="0"/>
                  </a:lnTo>
                  <a:lnTo>
                    <a:pt x="2063666" y="2167467"/>
                  </a:lnTo>
                  <a:lnTo>
                    <a:pt x="0" y="2167467"/>
                  </a:lnTo>
                  <a:close/>
                </a:path>
              </a:pathLst>
            </a:custGeom>
            <a:solidFill>
              <a:srgbClr val="004AAD">
                <a:alpha val="19608"/>
              </a:srgbClr>
            </a:solidFill>
            <a:ln cap="sq">
              <a:noFill/>
              <a:prstDash val="solid"/>
              <a:miter/>
            </a:ln>
          </p:spPr>
        </p:sp>
        <p:sp>
          <p:nvSpPr>
            <p:cNvPr id="4" name="TextBox 4"/>
            <p:cNvSpPr txBox="1"/>
            <p:nvPr/>
          </p:nvSpPr>
          <p:spPr>
            <a:xfrm>
              <a:off x="0" y="-19050"/>
              <a:ext cx="2063666" cy="2186517"/>
            </a:xfrm>
            <a:prstGeom prst="rect">
              <a:avLst/>
            </a:prstGeom>
          </p:spPr>
          <p:txBody>
            <a:bodyPr lIns="50800" tIns="50800" rIns="50800" bIns="50800" rtlCol="0" anchor="ctr"/>
            <a:lstStyle/>
            <a:p>
              <a:pPr algn="ctr">
                <a:lnSpc>
                  <a:spcPts val="1512"/>
                </a:lnSpc>
                <a:spcBef>
                  <a:spcPct val="0"/>
                </a:spcBef>
              </a:pPr>
              <a:endParaRPr/>
            </a:p>
          </p:txBody>
        </p:sp>
      </p:grpSp>
      <p:grpSp>
        <p:nvGrpSpPr>
          <p:cNvPr id="5" name="Group 5"/>
          <p:cNvGrpSpPr/>
          <p:nvPr/>
        </p:nvGrpSpPr>
        <p:grpSpPr>
          <a:xfrm>
            <a:off x="4070112" y="1113759"/>
            <a:ext cx="1979421" cy="1398029"/>
            <a:chOff x="0" y="0"/>
            <a:chExt cx="1191956" cy="841857"/>
          </a:xfrm>
        </p:grpSpPr>
        <p:sp>
          <p:nvSpPr>
            <p:cNvPr id="6" name="Freeform 6"/>
            <p:cNvSpPr/>
            <p:nvPr/>
          </p:nvSpPr>
          <p:spPr>
            <a:xfrm>
              <a:off x="0" y="0"/>
              <a:ext cx="1191956" cy="841857"/>
            </a:xfrm>
            <a:custGeom>
              <a:avLst/>
              <a:gdLst/>
              <a:ahLst/>
              <a:cxnLst/>
              <a:rect l="l" t="t" r="r" b="b"/>
              <a:pathLst>
                <a:path w="1191956" h="841857">
                  <a:moveTo>
                    <a:pt x="0" y="0"/>
                  </a:moveTo>
                  <a:lnTo>
                    <a:pt x="1191956" y="0"/>
                  </a:lnTo>
                  <a:lnTo>
                    <a:pt x="1191956" y="841857"/>
                  </a:lnTo>
                  <a:lnTo>
                    <a:pt x="0" y="841857"/>
                  </a:lnTo>
                  <a:close/>
                </a:path>
              </a:pathLst>
            </a:custGeom>
            <a:solidFill>
              <a:srgbClr val="5271FF"/>
            </a:solidFill>
          </p:spPr>
        </p:sp>
        <p:sp>
          <p:nvSpPr>
            <p:cNvPr id="7" name="TextBox 7"/>
            <p:cNvSpPr txBox="1"/>
            <p:nvPr/>
          </p:nvSpPr>
          <p:spPr>
            <a:xfrm>
              <a:off x="0" y="-85725"/>
              <a:ext cx="1191956" cy="927582"/>
            </a:xfrm>
            <a:prstGeom prst="rect">
              <a:avLst/>
            </a:prstGeom>
          </p:spPr>
          <p:txBody>
            <a:bodyPr lIns="50800" tIns="50800" rIns="50800" bIns="50800" rtlCol="0" anchor="ctr"/>
            <a:lstStyle/>
            <a:p>
              <a:pPr algn="ctr">
                <a:lnSpc>
                  <a:spcPts val="1530"/>
                </a:lnSpc>
              </a:pPr>
              <a:endParaRPr/>
            </a:p>
          </p:txBody>
        </p:sp>
      </p:grpSp>
      <p:grpSp>
        <p:nvGrpSpPr>
          <p:cNvPr id="10" name="Group 10"/>
          <p:cNvGrpSpPr/>
          <p:nvPr/>
        </p:nvGrpSpPr>
        <p:grpSpPr>
          <a:xfrm>
            <a:off x="6265289" y="899175"/>
            <a:ext cx="1979421" cy="1398029"/>
            <a:chOff x="0" y="0"/>
            <a:chExt cx="1191956" cy="841857"/>
          </a:xfrm>
        </p:grpSpPr>
        <p:sp>
          <p:nvSpPr>
            <p:cNvPr id="11" name="Freeform 11"/>
            <p:cNvSpPr/>
            <p:nvPr/>
          </p:nvSpPr>
          <p:spPr>
            <a:xfrm>
              <a:off x="0" y="0"/>
              <a:ext cx="1191956" cy="841857"/>
            </a:xfrm>
            <a:custGeom>
              <a:avLst/>
              <a:gdLst/>
              <a:ahLst/>
              <a:cxnLst/>
              <a:rect l="l" t="t" r="r" b="b"/>
              <a:pathLst>
                <a:path w="1191956" h="841857">
                  <a:moveTo>
                    <a:pt x="0" y="0"/>
                  </a:moveTo>
                  <a:lnTo>
                    <a:pt x="1191956" y="0"/>
                  </a:lnTo>
                  <a:lnTo>
                    <a:pt x="1191956" y="841857"/>
                  </a:lnTo>
                  <a:lnTo>
                    <a:pt x="0" y="841857"/>
                  </a:lnTo>
                  <a:close/>
                </a:path>
              </a:pathLst>
            </a:custGeom>
            <a:solidFill>
              <a:srgbClr val="5271FF"/>
            </a:solidFill>
          </p:spPr>
        </p:sp>
        <p:sp>
          <p:nvSpPr>
            <p:cNvPr id="12" name="TextBox 12"/>
            <p:cNvSpPr txBox="1"/>
            <p:nvPr/>
          </p:nvSpPr>
          <p:spPr>
            <a:xfrm>
              <a:off x="0" y="-85725"/>
              <a:ext cx="1191956" cy="927582"/>
            </a:xfrm>
            <a:prstGeom prst="rect">
              <a:avLst/>
            </a:prstGeom>
          </p:spPr>
          <p:txBody>
            <a:bodyPr lIns="50800" tIns="50800" rIns="50800" bIns="50800" rtlCol="0" anchor="ctr"/>
            <a:lstStyle/>
            <a:p>
              <a:pPr algn="ctr">
                <a:lnSpc>
                  <a:spcPts val="1530"/>
                </a:lnSpc>
              </a:pPr>
              <a:endParaRPr/>
            </a:p>
          </p:txBody>
        </p:sp>
      </p:grpSp>
      <p:grpSp>
        <p:nvGrpSpPr>
          <p:cNvPr id="15" name="Group 15"/>
          <p:cNvGrpSpPr/>
          <p:nvPr/>
        </p:nvGrpSpPr>
        <p:grpSpPr>
          <a:xfrm>
            <a:off x="4070112" y="2846297"/>
            <a:ext cx="1979421" cy="1398029"/>
            <a:chOff x="0" y="0"/>
            <a:chExt cx="1191956" cy="841857"/>
          </a:xfrm>
        </p:grpSpPr>
        <p:sp>
          <p:nvSpPr>
            <p:cNvPr id="16" name="Freeform 16"/>
            <p:cNvSpPr/>
            <p:nvPr/>
          </p:nvSpPr>
          <p:spPr>
            <a:xfrm>
              <a:off x="0" y="0"/>
              <a:ext cx="1191956" cy="841857"/>
            </a:xfrm>
            <a:custGeom>
              <a:avLst/>
              <a:gdLst/>
              <a:ahLst/>
              <a:cxnLst/>
              <a:rect l="l" t="t" r="r" b="b"/>
              <a:pathLst>
                <a:path w="1191956" h="841857">
                  <a:moveTo>
                    <a:pt x="0" y="0"/>
                  </a:moveTo>
                  <a:lnTo>
                    <a:pt x="1191956" y="0"/>
                  </a:lnTo>
                  <a:lnTo>
                    <a:pt x="1191956" y="841857"/>
                  </a:lnTo>
                  <a:lnTo>
                    <a:pt x="0" y="841857"/>
                  </a:lnTo>
                  <a:close/>
                </a:path>
              </a:pathLst>
            </a:custGeom>
            <a:solidFill>
              <a:srgbClr val="5271FF"/>
            </a:solidFill>
          </p:spPr>
        </p:sp>
        <p:sp>
          <p:nvSpPr>
            <p:cNvPr id="17" name="TextBox 17"/>
            <p:cNvSpPr txBox="1"/>
            <p:nvPr/>
          </p:nvSpPr>
          <p:spPr>
            <a:xfrm>
              <a:off x="0" y="-85725"/>
              <a:ext cx="1191956" cy="927582"/>
            </a:xfrm>
            <a:prstGeom prst="rect">
              <a:avLst/>
            </a:prstGeom>
          </p:spPr>
          <p:txBody>
            <a:bodyPr lIns="50800" tIns="50800" rIns="50800" bIns="50800" rtlCol="0" anchor="ctr"/>
            <a:lstStyle/>
            <a:p>
              <a:pPr algn="ctr">
                <a:lnSpc>
                  <a:spcPts val="1530"/>
                </a:lnSpc>
              </a:pPr>
              <a:endParaRPr/>
            </a:p>
          </p:txBody>
        </p:sp>
      </p:grpSp>
      <p:grpSp>
        <p:nvGrpSpPr>
          <p:cNvPr id="20" name="Group 20"/>
          <p:cNvGrpSpPr/>
          <p:nvPr/>
        </p:nvGrpSpPr>
        <p:grpSpPr>
          <a:xfrm>
            <a:off x="6262441" y="2598937"/>
            <a:ext cx="1979421" cy="1398029"/>
            <a:chOff x="0" y="0"/>
            <a:chExt cx="1191956" cy="841857"/>
          </a:xfrm>
        </p:grpSpPr>
        <p:sp>
          <p:nvSpPr>
            <p:cNvPr id="21" name="Freeform 21"/>
            <p:cNvSpPr/>
            <p:nvPr/>
          </p:nvSpPr>
          <p:spPr>
            <a:xfrm>
              <a:off x="0" y="0"/>
              <a:ext cx="1191956" cy="841857"/>
            </a:xfrm>
            <a:custGeom>
              <a:avLst/>
              <a:gdLst/>
              <a:ahLst/>
              <a:cxnLst/>
              <a:rect l="l" t="t" r="r" b="b"/>
              <a:pathLst>
                <a:path w="1191956" h="841857">
                  <a:moveTo>
                    <a:pt x="0" y="0"/>
                  </a:moveTo>
                  <a:lnTo>
                    <a:pt x="1191956" y="0"/>
                  </a:lnTo>
                  <a:lnTo>
                    <a:pt x="1191956" y="841857"/>
                  </a:lnTo>
                  <a:lnTo>
                    <a:pt x="0" y="841857"/>
                  </a:lnTo>
                  <a:close/>
                </a:path>
              </a:pathLst>
            </a:custGeom>
            <a:solidFill>
              <a:srgbClr val="5271FF"/>
            </a:solidFill>
          </p:spPr>
        </p:sp>
        <p:sp>
          <p:nvSpPr>
            <p:cNvPr id="22" name="TextBox 22"/>
            <p:cNvSpPr txBox="1"/>
            <p:nvPr/>
          </p:nvSpPr>
          <p:spPr>
            <a:xfrm>
              <a:off x="0" y="-85725"/>
              <a:ext cx="1191956" cy="927582"/>
            </a:xfrm>
            <a:prstGeom prst="rect">
              <a:avLst/>
            </a:prstGeom>
          </p:spPr>
          <p:txBody>
            <a:bodyPr lIns="50800" tIns="50800" rIns="50800" bIns="50800" rtlCol="0" anchor="ctr"/>
            <a:lstStyle/>
            <a:p>
              <a:pPr algn="ctr">
                <a:lnSpc>
                  <a:spcPts val="1530"/>
                </a:lnSpc>
              </a:pPr>
              <a:endParaRPr/>
            </a:p>
          </p:txBody>
        </p:sp>
      </p:grpSp>
      <p:grpSp>
        <p:nvGrpSpPr>
          <p:cNvPr id="25" name="Group 25"/>
          <p:cNvGrpSpPr/>
          <p:nvPr/>
        </p:nvGrpSpPr>
        <p:grpSpPr>
          <a:xfrm>
            <a:off x="434390" y="450292"/>
            <a:ext cx="291033" cy="291033"/>
            <a:chOff x="0" y="0"/>
            <a:chExt cx="812800" cy="812800"/>
          </a:xfrm>
        </p:grpSpPr>
        <p:sp>
          <p:nvSpPr>
            <p:cNvPr id="26" name="Freeform 2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B9ECFF"/>
            </a:solidFill>
          </p:spPr>
        </p:sp>
        <p:sp>
          <p:nvSpPr>
            <p:cNvPr id="27" name="TextBox 27"/>
            <p:cNvSpPr txBox="1"/>
            <p:nvPr/>
          </p:nvSpPr>
          <p:spPr>
            <a:xfrm>
              <a:off x="0" y="-38100"/>
              <a:ext cx="812800" cy="850900"/>
            </a:xfrm>
            <a:prstGeom prst="rect">
              <a:avLst/>
            </a:prstGeom>
          </p:spPr>
          <p:txBody>
            <a:bodyPr lIns="50800" tIns="50800" rIns="50800" bIns="50800" rtlCol="0" anchor="ctr"/>
            <a:lstStyle/>
            <a:p>
              <a:pPr algn="ctr">
                <a:lnSpc>
                  <a:spcPts val="1330"/>
                </a:lnSpc>
                <a:spcBef>
                  <a:spcPct val="0"/>
                </a:spcBef>
              </a:pPr>
              <a:endParaRPr/>
            </a:p>
          </p:txBody>
        </p:sp>
      </p:grpSp>
      <p:grpSp>
        <p:nvGrpSpPr>
          <p:cNvPr id="28" name="Group 28"/>
          <p:cNvGrpSpPr/>
          <p:nvPr/>
        </p:nvGrpSpPr>
        <p:grpSpPr>
          <a:xfrm>
            <a:off x="-16562" y="0"/>
            <a:ext cx="450953" cy="450292"/>
            <a:chOff x="0" y="0"/>
            <a:chExt cx="1148670" cy="1146986"/>
          </a:xfrm>
        </p:grpSpPr>
        <p:sp>
          <p:nvSpPr>
            <p:cNvPr id="29" name="Freeform 29"/>
            <p:cNvSpPr/>
            <p:nvPr/>
          </p:nvSpPr>
          <p:spPr>
            <a:xfrm>
              <a:off x="0" y="0"/>
              <a:ext cx="1148670" cy="1146986"/>
            </a:xfrm>
            <a:custGeom>
              <a:avLst/>
              <a:gdLst/>
              <a:ahLst/>
              <a:cxnLst/>
              <a:rect l="l" t="t" r="r" b="b"/>
              <a:pathLst>
                <a:path w="1148670" h="1146986">
                  <a:moveTo>
                    <a:pt x="0" y="0"/>
                  </a:moveTo>
                  <a:lnTo>
                    <a:pt x="1148670" y="0"/>
                  </a:lnTo>
                  <a:lnTo>
                    <a:pt x="1148670" y="1146986"/>
                  </a:lnTo>
                  <a:lnTo>
                    <a:pt x="0" y="1146986"/>
                  </a:lnTo>
                  <a:close/>
                </a:path>
              </a:pathLst>
            </a:custGeom>
            <a:solidFill>
              <a:srgbClr val="1355FF"/>
            </a:solidFill>
          </p:spPr>
        </p:sp>
        <p:sp>
          <p:nvSpPr>
            <p:cNvPr id="30" name="TextBox 30"/>
            <p:cNvSpPr txBox="1"/>
            <p:nvPr/>
          </p:nvSpPr>
          <p:spPr>
            <a:xfrm>
              <a:off x="0" y="-38100"/>
              <a:ext cx="1148670" cy="1185086"/>
            </a:xfrm>
            <a:prstGeom prst="rect">
              <a:avLst/>
            </a:prstGeom>
          </p:spPr>
          <p:txBody>
            <a:bodyPr lIns="50800" tIns="50800" rIns="50800" bIns="50800" rtlCol="0" anchor="ctr"/>
            <a:lstStyle/>
            <a:p>
              <a:pPr algn="ctr">
                <a:lnSpc>
                  <a:spcPts val="1330"/>
                </a:lnSpc>
                <a:spcBef>
                  <a:spcPct val="0"/>
                </a:spcBef>
              </a:pPr>
              <a:endParaRPr/>
            </a:p>
          </p:txBody>
        </p:sp>
      </p:grpSp>
      <p:sp>
        <p:nvSpPr>
          <p:cNvPr id="31" name="Freeform 31"/>
          <p:cNvSpPr/>
          <p:nvPr/>
        </p:nvSpPr>
        <p:spPr>
          <a:xfrm>
            <a:off x="-1200134" y="4008104"/>
            <a:ext cx="2046178" cy="2057400"/>
          </a:xfrm>
          <a:custGeom>
            <a:avLst/>
            <a:gdLst/>
            <a:ahLst/>
            <a:cxnLst/>
            <a:rect l="l" t="t" r="r" b="b"/>
            <a:pathLst>
              <a:path w="4092356" h="4114800">
                <a:moveTo>
                  <a:pt x="0" y="0"/>
                </a:moveTo>
                <a:lnTo>
                  <a:pt x="4092356" y="0"/>
                </a:lnTo>
                <a:lnTo>
                  <a:pt x="409235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2" name="TextBox 32"/>
          <p:cNvSpPr txBox="1"/>
          <p:nvPr/>
        </p:nvSpPr>
        <p:spPr>
          <a:xfrm>
            <a:off x="514350" y="1946349"/>
            <a:ext cx="2228850" cy="512961"/>
          </a:xfrm>
          <a:prstGeom prst="rect">
            <a:avLst/>
          </a:prstGeom>
        </p:spPr>
        <p:txBody>
          <a:bodyPr wrap="square" lIns="0" tIns="0" rIns="0" bIns="0" rtlCol="0" anchor="t">
            <a:spAutoFit/>
          </a:bodyPr>
          <a:lstStyle/>
          <a:p>
            <a:pPr>
              <a:lnSpc>
                <a:spcPts val="4032"/>
              </a:lnSpc>
            </a:pPr>
            <a:r>
              <a:rPr lang="en-US" sz="3200" b="1" dirty="0">
                <a:solidFill>
                  <a:srgbClr val="F7F9FC"/>
                </a:solidFill>
                <a:latin typeface="Open Sauce Bold"/>
                <a:ea typeface="Open Sauce Bold"/>
                <a:cs typeface="Open Sauce Bold"/>
                <a:sym typeface="Open Sauce Bold"/>
              </a:rPr>
              <a:t>Our Team</a:t>
            </a:r>
          </a:p>
        </p:txBody>
      </p:sp>
      <p:sp>
        <p:nvSpPr>
          <p:cNvPr id="33" name="TextBox 33"/>
          <p:cNvSpPr txBox="1"/>
          <p:nvPr/>
        </p:nvSpPr>
        <p:spPr>
          <a:xfrm>
            <a:off x="514350" y="2625652"/>
            <a:ext cx="3108820" cy="696601"/>
          </a:xfrm>
          <a:prstGeom prst="rect">
            <a:avLst/>
          </a:prstGeom>
        </p:spPr>
        <p:txBody>
          <a:bodyPr lIns="0" tIns="0" rIns="0" bIns="0" rtlCol="0" anchor="t">
            <a:spAutoFit/>
          </a:bodyPr>
          <a:lstStyle/>
          <a:p>
            <a:pPr>
              <a:lnSpc>
                <a:spcPts val="1360"/>
              </a:lnSpc>
              <a:spcBef>
                <a:spcPct val="0"/>
              </a:spcBef>
            </a:pPr>
            <a:r>
              <a:rPr lang="en-US" sz="800" dirty="0">
                <a:solidFill>
                  <a:srgbClr val="F7F9FC"/>
                </a:solidFill>
                <a:latin typeface="Open Sauce"/>
                <a:ea typeface="Open Sauce"/>
                <a:cs typeface="Open Sauce"/>
                <a:sym typeface="Open Sauce"/>
              </a:rPr>
              <a:t>Our team is a diverse group of dedicated individuals, each bringing unique skills in Internet of Things and Deep Learning. Together, we collaborate seamlessly to create innovative solutions, driven by a shared passion for technology and problem-solving.</a:t>
            </a:r>
          </a:p>
        </p:txBody>
      </p:sp>
      <p:sp>
        <p:nvSpPr>
          <p:cNvPr id="34" name="TextBox 34"/>
          <p:cNvSpPr txBox="1"/>
          <p:nvPr/>
        </p:nvSpPr>
        <p:spPr>
          <a:xfrm>
            <a:off x="4188991" y="2197598"/>
            <a:ext cx="1485008" cy="334899"/>
          </a:xfrm>
          <a:prstGeom prst="rect">
            <a:avLst/>
          </a:prstGeom>
        </p:spPr>
        <p:txBody>
          <a:bodyPr lIns="0" tIns="0" rIns="0" bIns="0" rtlCol="0" anchor="t">
            <a:spAutoFit/>
          </a:bodyPr>
          <a:lstStyle/>
          <a:p>
            <a:pPr algn="ctr">
              <a:lnSpc>
                <a:spcPts val="1323"/>
              </a:lnSpc>
            </a:pPr>
            <a:r>
              <a:rPr lang="en-US" sz="1100" b="1" dirty="0" err="1">
                <a:solidFill>
                  <a:srgbClr val="F7F9FC"/>
                </a:solidFill>
                <a:latin typeface="Open Sauce Semi-Bold"/>
                <a:ea typeface="Open Sauce Semi-Bold"/>
                <a:cs typeface="Open Sauce Semi-Bold"/>
                <a:sym typeface="Open Sauce Semi-Bold"/>
              </a:rPr>
              <a:t>Vinit</a:t>
            </a:r>
            <a:r>
              <a:rPr lang="en-US" sz="1100" b="1" dirty="0">
                <a:solidFill>
                  <a:srgbClr val="F7F9FC"/>
                </a:solidFill>
                <a:latin typeface="Open Sauce Semi-Bold"/>
                <a:ea typeface="Open Sauce Semi-Bold"/>
                <a:cs typeface="Open Sauce Semi-Bold"/>
                <a:sym typeface="Open Sauce Semi-Bold"/>
              </a:rPr>
              <a:t> </a:t>
            </a:r>
            <a:r>
              <a:rPr lang="en-US" sz="1100" b="1" dirty="0" err="1">
                <a:solidFill>
                  <a:srgbClr val="F7F9FC"/>
                </a:solidFill>
                <a:latin typeface="Open Sauce Semi-Bold"/>
                <a:ea typeface="Open Sauce Semi-Bold"/>
                <a:cs typeface="Open Sauce Semi-Bold"/>
                <a:sym typeface="Open Sauce Semi-Bold"/>
              </a:rPr>
              <a:t>Dhas</a:t>
            </a:r>
            <a:endParaRPr lang="en-US" sz="1100" b="1" dirty="0">
              <a:solidFill>
                <a:srgbClr val="F7F9FC"/>
              </a:solidFill>
              <a:latin typeface="Open Sauce Semi-Bold"/>
              <a:ea typeface="Open Sauce Semi-Bold"/>
              <a:cs typeface="Open Sauce Semi-Bold"/>
              <a:sym typeface="Open Sauce Semi-Bold"/>
            </a:endParaRPr>
          </a:p>
          <a:p>
            <a:pPr algn="ctr">
              <a:lnSpc>
                <a:spcPts val="1323"/>
              </a:lnSpc>
            </a:pPr>
            <a:r>
              <a:rPr lang="en-US" sz="1100" b="1" dirty="0">
                <a:solidFill>
                  <a:srgbClr val="F7F9FC"/>
                </a:solidFill>
                <a:latin typeface="Open Sauce Semi-Bold"/>
                <a:ea typeface="Open Sauce Semi-Bold"/>
                <a:cs typeface="Open Sauce Semi-Bold"/>
                <a:sym typeface="Open Sauce Semi-Bold"/>
              </a:rPr>
              <a:t> BE 16</a:t>
            </a:r>
          </a:p>
        </p:txBody>
      </p:sp>
      <p:sp>
        <p:nvSpPr>
          <p:cNvPr id="35" name="TextBox 35"/>
          <p:cNvSpPr txBox="1"/>
          <p:nvPr/>
        </p:nvSpPr>
        <p:spPr>
          <a:xfrm>
            <a:off x="6480793" y="1826600"/>
            <a:ext cx="1548411" cy="334899"/>
          </a:xfrm>
          <a:prstGeom prst="rect">
            <a:avLst/>
          </a:prstGeom>
        </p:spPr>
        <p:txBody>
          <a:bodyPr lIns="0" tIns="0" rIns="0" bIns="0" rtlCol="0" anchor="t">
            <a:spAutoFit/>
          </a:bodyPr>
          <a:lstStyle/>
          <a:p>
            <a:pPr algn="ctr">
              <a:lnSpc>
                <a:spcPts val="1323"/>
              </a:lnSpc>
            </a:pPr>
            <a:r>
              <a:rPr lang="en-US" sz="1100" b="1" dirty="0" err="1">
                <a:solidFill>
                  <a:srgbClr val="F7F9FC"/>
                </a:solidFill>
                <a:latin typeface="Open Sauce Semi-Bold"/>
                <a:ea typeface="Open Sauce Semi-Bold"/>
                <a:cs typeface="Open Sauce Semi-Bold"/>
                <a:sym typeface="Open Sauce Semi-Bold"/>
              </a:rPr>
              <a:t>Yash</a:t>
            </a:r>
            <a:r>
              <a:rPr lang="en-US" sz="1100" b="1" dirty="0">
                <a:solidFill>
                  <a:srgbClr val="F7F9FC"/>
                </a:solidFill>
                <a:latin typeface="Open Sauce Semi-Bold"/>
                <a:ea typeface="Open Sauce Semi-Bold"/>
                <a:cs typeface="Open Sauce Semi-Bold"/>
                <a:sym typeface="Open Sauce Semi-Bold"/>
              </a:rPr>
              <a:t> </a:t>
            </a:r>
            <a:r>
              <a:rPr lang="en-US" sz="1100" b="1" dirty="0" err="1">
                <a:solidFill>
                  <a:srgbClr val="F7F9FC"/>
                </a:solidFill>
                <a:latin typeface="Open Sauce Semi-Bold"/>
                <a:ea typeface="Open Sauce Semi-Bold"/>
                <a:cs typeface="Open Sauce Semi-Bold"/>
                <a:sym typeface="Open Sauce Semi-Bold"/>
              </a:rPr>
              <a:t>Upare</a:t>
            </a:r>
            <a:endParaRPr lang="en-US" sz="1100" b="1" dirty="0">
              <a:solidFill>
                <a:srgbClr val="F7F9FC"/>
              </a:solidFill>
              <a:latin typeface="Open Sauce Semi-Bold"/>
              <a:ea typeface="Open Sauce Semi-Bold"/>
              <a:cs typeface="Open Sauce Semi-Bold"/>
              <a:sym typeface="Open Sauce Semi-Bold"/>
            </a:endParaRPr>
          </a:p>
          <a:p>
            <a:pPr algn="ctr">
              <a:lnSpc>
                <a:spcPts val="1323"/>
              </a:lnSpc>
              <a:spcBef>
                <a:spcPct val="0"/>
              </a:spcBef>
            </a:pPr>
            <a:r>
              <a:rPr lang="en-US" sz="1100" b="1" dirty="0">
                <a:solidFill>
                  <a:srgbClr val="F7F9FC"/>
                </a:solidFill>
                <a:latin typeface="Open Sauce Semi-Bold"/>
                <a:ea typeface="Open Sauce Semi-Bold"/>
                <a:cs typeface="Open Sauce Semi-Bold"/>
                <a:sym typeface="Open Sauce Semi-Bold"/>
              </a:rPr>
              <a:t> </a:t>
            </a:r>
            <a:r>
              <a:rPr lang="en-US" sz="1100" b="1">
                <a:solidFill>
                  <a:srgbClr val="F7F9FC"/>
                </a:solidFill>
                <a:latin typeface="Open Sauce Semi-Bold"/>
                <a:ea typeface="Open Sauce Semi-Bold"/>
                <a:cs typeface="Open Sauce Semi-Bold"/>
                <a:sym typeface="Open Sauce Semi-Bold"/>
              </a:rPr>
              <a:t>BE 69</a:t>
            </a:r>
            <a:endParaRPr lang="en-US" sz="1100" b="1" dirty="0">
              <a:solidFill>
                <a:srgbClr val="F7F9FC"/>
              </a:solidFill>
              <a:latin typeface="Open Sauce Semi-Bold"/>
              <a:ea typeface="Open Sauce Semi-Bold"/>
              <a:cs typeface="Open Sauce Semi-Bold"/>
              <a:sym typeface="Open Sauce Semi-Bold"/>
            </a:endParaRPr>
          </a:p>
        </p:txBody>
      </p:sp>
      <p:sp>
        <p:nvSpPr>
          <p:cNvPr id="36" name="TextBox 36"/>
          <p:cNvSpPr txBox="1"/>
          <p:nvPr/>
        </p:nvSpPr>
        <p:spPr>
          <a:xfrm>
            <a:off x="4257878" y="3847918"/>
            <a:ext cx="1603888" cy="334899"/>
          </a:xfrm>
          <a:prstGeom prst="rect">
            <a:avLst/>
          </a:prstGeom>
        </p:spPr>
        <p:txBody>
          <a:bodyPr lIns="0" tIns="0" rIns="0" bIns="0" rtlCol="0" anchor="t">
            <a:spAutoFit/>
          </a:bodyPr>
          <a:lstStyle/>
          <a:p>
            <a:pPr algn="ctr">
              <a:lnSpc>
                <a:spcPts val="1323"/>
              </a:lnSpc>
            </a:pPr>
            <a:r>
              <a:rPr lang="en-US" sz="1100" b="1" dirty="0" err="1">
                <a:solidFill>
                  <a:srgbClr val="F7F9FC"/>
                </a:solidFill>
                <a:latin typeface="Open Sauce Semi-Bold"/>
                <a:ea typeface="Open Sauce Semi-Bold"/>
                <a:cs typeface="Open Sauce Semi-Bold"/>
                <a:sym typeface="Open Sauce Semi-Bold"/>
              </a:rPr>
              <a:t>Saurabh</a:t>
            </a:r>
            <a:r>
              <a:rPr lang="en-US" sz="1100" b="1" dirty="0">
                <a:solidFill>
                  <a:srgbClr val="F7F9FC"/>
                </a:solidFill>
                <a:latin typeface="Open Sauce Semi-Bold"/>
                <a:ea typeface="Open Sauce Semi-Bold"/>
                <a:cs typeface="Open Sauce Semi-Bold"/>
                <a:sym typeface="Open Sauce Semi-Bold"/>
              </a:rPr>
              <a:t> </a:t>
            </a:r>
            <a:r>
              <a:rPr lang="en-US" sz="1100" b="1" dirty="0" err="1">
                <a:solidFill>
                  <a:srgbClr val="F7F9FC"/>
                </a:solidFill>
                <a:latin typeface="Open Sauce Semi-Bold"/>
                <a:ea typeface="Open Sauce Semi-Bold"/>
                <a:cs typeface="Open Sauce Semi-Bold"/>
                <a:sym typeface="Open Sauce Semi-Bold"/>
              </a:rPr>
              <a:t>Pisal</a:t>
            </a:r>
            <a:endParaRPr lang="en-US" sz="1100" b="1" dirty="0">
              <a:solidFill>
                <a:srgbClr val="F7F9FC"/>
              </a:solidFill>
              <a:latin typeface="Open Sauce Semi-Bold"/>
              <a:ea typeface="Open Sauce Semi-Bold"/>
              <a:cs typeface="Open Sauce Semi-Bold"/>
              <a:sym typeface="Open Sauce Semi-Bold"/>
            </a:endParaRPr>
          </a:p>
          <a:p>
            <a:pPr algn="ctr">
              <a:lnSpc>
                <a:spcPts val="1323"/>
              </a:lnSpc>
            </a:pPr>
            <a:r>
              <a:rPr lang="en-US" sz="1100" b="1" dirty="0">
                <a:solidFill>
                  <a:srgbClr val="F7F9FC"/>
                </a:solidFill>
                <a:latin typeface="Open Sauce Semi-Bold"/>
                <a:ea typeface="Open Sauce Semi-Bold"/>
                <a:cs typeface="Open Sauce Semi-Bold"/>
                <a:sym typeface="Open Sauce Semi-Bold"/>
              </a:rPr>
              <a:t> BE 44</a:t>
            </a:r>
          </a:p>
        </p:txBody>
      </p:sp>
      <p:sp>
        <p:nvSpPr>
          <p:cNvPr id="37" name="TextBox 37"/>
          <p:cNvSpPr txBox="1"/>
          <p:nvPr/>
        </p:nvSpPr>
        <p:spPr>
          <a:xfrm>
            <a:off x="6512494" y="3474132"/>
            <a:ext cx="1485008" cy="334899"/>
          </a:xfrm>
          <a:prstGeom prst="rect">
            <a:avLst/>
          </a:prstGeom>
        </p:spPr>
        <p:txBody>
          <a:bodyPr lIns="0" tIns="0" rIns="0" bIns="0" rtlCol="0" anchor="t">
            <a:spAutoFit/>
          </a:bodyPr>
          <a:lstStyle/>
          <a:p>
            <a:pPr algn="ctr">
              <a:lnSpc>
                <a:spcPts val="1323"/>
              </a:lnSpc>
            </a:pPr>
            <a:r>
              <a:rPr lang="en-US" sz="1100" b="1" dirty="0" err="1">
                <a:solidFill>
                  <a:srgbClr val="F7F9FC"/>
                </a:solidFill>
                <a:latin typeface="Open Sauce Semi-Bold"/>
                <a:ea typeface="Open Sauce Semi-Bold"/>
                <a:cs typeface="Open Sauce Semi-Bold"/>
                <a:sym typeface="Open Sauce Semi-Bold"/>
              </a:rPr>
              <a:t>Aditya</a:t>
            </a:r>
            <a:r>
              <a:rPr lang="en-US" sz="1100" b="1" dirty="0">
                <a:solidFill>
                  <a:srgbClr val="F7F9FC"/>
                </a:solidFill>
                <a:latin typeface="Open Sauce Semi-Bold"/>
                <a:ea typeface="Open Sauce Semi-Bold"/>
                <a:cs typeface="Open Sauce Semi-Bold"/>
                <a:sym typeface="Open Sauce Semi-Bold"/>
              </a:rPr>
              <a:t> Bole </a:t>
            </a:r>
          </a:p>
          <a:p>
            <a:pPr algn="ctr">
              <a:lnSpc>
                <a:spcPts val="1323"/>
              </a:lnSpc>
            </a:pPr>
            <a:r>
              <a:rPr lang="en-US" sz="1100" b="1" dirty="0">
                <a:solidFill>
                  <a:srgbClr val="F7F9FC"/>
                </a:solidFill>
                <a:latin typeface="Open Sauce Semi-Bold"/>
                <a:ea typeface="Open Sauce Semi-Bold"/>
                <a:cs typeface="Open Sauce Semi-Bold"/>
                <a:sym typeface="Open Sauce Semi-Bold"/>
              </a:rPr>
              <a:t>BE 11</a:t>
            </a:r>
          </a:p>
        </p:txBody>
      </p:sp>
      <p:pic>
        <p:nvPicPr>
          <p:cNvPr id="39" name="Picture 38">
            <a:extLst>
              <a:ext uri="{FF2B5EF4-FFF2-40B4-BE49-F238E27FC236}">
                <a16:creationId xmlns:a16="http://schemas.microsoft.com/office/drawing/2014/main" id="{78D4C85E-5C9F-8B44-F2C9-C16A1412C72A}"/>
              </a:ext>
            </a:extLst>
          </p:cNvPr>
          <p:cNvPicPr>
            <a:picLocks noChangeAspect="1"/>
          </p:cNvPicPr>
          <p:nvPr/>
        </p:nvPicPr>
        <p:blipFill>
          <a:blip r:embed="rId4"/>
          <a:stretch>
            <a:fillRect/>
          </a:stretch>
        </p:blipFill>
        <p:spPr>
          <a:xfrm>
            <a:off x="4753217" y="2979523"/>
            <a:ext cx="613209" cy="715297"/>
          </a:xfrm>
          <a:prstGeom prst="rect">
            <a:avLst/>
          </a:prstGeom>
          <a:ln>
            <a:noFill/>
          </a:ln>
          <a:effectLst>
            <a:outerShdw blurRad="292100" dist="139700" dir="2700000" algn="tl" rotWithShape="0">
              <a:srgbClr val="333333">
                <a:alpha val="65000"/>
              </a:srgbClr>
            </a:outerShdw>
          </a:effectLst>
        </p:spPr>
      </p:pic>
      <p:pic>
        <p:nvPicPr>
          <p:cNvPr id="42" name="Picture 41">
            <a:extLst>
              <a:ext uri="{FF2B5EF4-FFF2-40B4-BE49-F238E27FC236}">
                <a16:creationId xmlns:a16="http://schemas.microsoft.com/office/drawing/2014/main" id="{283413FB-16B9-44D3-F434-068E8DAA3160}"/>
              </a:ext>
            </a:extLst>
          </p:cNvPr>
          <p:cNvPicPr>
            <a:picLocks noChangeAspect="1"/>
          </p:cNvPicPr>
          <p:nvPr/>
        </p:nvPicPr>
        <p:blipFill>
          <a:blip r:embed="rId5"/>
          <a:stretch>
            <a:fillRect/>
          </a:stretch>
        </p:blipFill>
        <p:spPr>
          <a:xfrm>
            <a:off x="4655109" y="1408000"/>
            <a:ext cx="551072" cy="728089"/>
          </a:xfrm>
          <a:prstGeom prst="rect">
            <a:avLst/>
          </a:prstGeom>
        </p:spPr>
      </p:pic>
      <p:pic>
        <p:nvPicPr>
          <p:cNvPr id="44" name="Picture 43">
            <a:extLst>
              <a:ext uri="{FF2B5EF4-FFF2-40B4-BE49-F238E27FC236}">
                <a16:creationId xmlns:a16="http://schemas.microsoft.com/office/drawing/2014/main" id="{698070FE-CBCB-B25C-5FBC-18D9E14064B7}"/>
              </a:ext>
            </a:extLst>
          </p:cNvPr>
          <p:cNvPicPr>
            <a:picLocks noChangeAspect="1"/>
          </p:cNvPicPr>
          <p:nvPr/>
        </p:nvPicPr>
        <p:blipFill>
          <a:blip r:embed="rId6"/>
          <a:stretch>
            <a:fillRect/>
          </a:stretch>
        </p:blipFill>
        <p:spPr>
          <a:xfrm>
            <a:off x="6982355" y="1052107"/>
            <a:ext cx="545286" cy="689487"/>
          </a:xfrm>
          <a:prstGeom prst="rect">
            <a:avLst/>
          </a:prstGeom>
        </p:spPr>
      </p:pic>
      <p:pic>
        <p:nvPicPr>
          <p:cNvPr id="46" name="Picture 45">
            <a:extLst>
              <a:ext uri="{FF2B5EF4-FFF2-40B4-BE49-F238E27FC236}">
                <a16:creationId xmlns:a16="http://schemas.microsoft.com/office/drawing/2014/main" id="{E8CF9058-5470-F4D2-64C8-5299CBBFADD6}"/>
              </a:ext>
            </a:extLst>
          </p:cNvPr>
          <p:cNvPicPr>
            <a:picLocks noChangeAspect="1"/>
          </p:cNvPicPr>
          <p:nvPr/>
        </p:nvPicPr>
        <p:blipFill>
          <a:blip r:embed="rId7"/>
          <a:stretch>
            <a:fillRect/>
          </a:stretch>
        </p:blipFill>
        <p:spPr>
          <a:xfrm>
            <a:off x="6894647" y="2723008"/>
            <a:ext cx="715008" cy="671437"/>
          </a:xfrm>
          <a:prstGeom prst="rect">
            <a:avLst/>
          </a:prstGeom>
        </p:spPr>
      </p:pic>
      <p:pic>
        <p:nvPicPr>
          <p:cNvPr id="9" name="Picture 8">
            <a:extLst>
              <a:ext uri="{FF2B5EF4-FFF2-40B4-BE49-F238E27FC236}">
                <a16:creationId xmlns:a16="http://schemas.microsoft.com/office/drawing/2014/main" id="{E4E3D4E8-84B5-44D8-C6C5-860BC406EDBF}"/>
              </a:ext>
            </a:extLst>
          </p:cNvPr>
          <p:cNvPicPr>
            <a:picLocks noChangeAspect="1"/>
          </p:cNvPicPr>
          <p:nvPr/>
        </p:nvPicPr>
        <p:blipFill>
          <a:blip r:embed="rId8"/>
          <a:stretch>
            <a:fillRect/>
          </a:stretch>
        </p:blipFill>
        <p:spPr>
          <a:xfrm>
            <a:off x="6894647" y="1043954"/>
            <a:ext cx="685031" cy="728090"/>
          </a:xfrm>
          <a:prstGeom prst="rect">
            <a:avLst/>
          </a:prstGeom>
        </p:spPr>
      </p:pic>
    </p:spTree>
    <p:extLst>
      <p:ext uri="{BB962C8B-B14F-4D97-AF65-F5344CB8AC3E}">
        <p14:creationId xmlns:p14="http://schemas.microsoft.com/office/powerpoint/2010/main" val="1586099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13">
            <a:extLst>
              <a:ext uri="{FF2B5EF4-FFF2-40B4-BE49-F238E27FC236}">
                <a16:creationId xmlns:a16="http://schemas.microsoft.com/office/drawing/2014/main" id="{A7965440-89F4-4089-A728-58820E6FC24B}"/>
              </a:ext>
            </a:extLst>
          </p:cNvPr>
          <p:cNvSpPr txBox="1">
            <a:spLocks/>
          </p:cNvSpPr>
          <p:nvPr/>
        </p:nvSpPr>
        <p:spPr>
          <a:xfrm>
            <a:off x="1428750" y="1353742"/>
            <a:ext cx="4171950" cy="3687365"/>
          </a:xfrm>
          <a:prstGeom prst="rect">
            <a:avLst/>
          </a:prstGeom>
        </p:spPr>
        <p:txBody>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buFont typeface="Wingdings" pitchFamily="2" charset="2"/>
              <a:buChar char="§"/>
              <a:defRPr/>
            </a:pPr>
            <a:endParaRPr lang="en-US" sz="1350" b="1" dirty="0">
              <a:solidFill>
                <a:schemeClr val="tx1">
                  <a:lumMod val="85000"/>
                </a:schemeClr>
              </a:solidFill>
              <a:latin typeface="Times New Roman" pitchFamily="18" charset="0"/>
              <a:cs typeface="Times New Roman" pitchFamily="18" charset="0"/>
            </a:endParaRPr>
          </a:p>
        </p:txBody>
      </p:sp>
      <p:sp>
        <p:nvSpPr>
          <p:cNvPr id="32771" name="Slide Number Placeholder 2">
            <a:extLst>
              <a:ext uri="{FF2B5EF4-FFF2-40B4-BE49-F238E27FC236}">
                <a16:creationId xmlns:a16="http://schemas.microsoft.com/office/drawing/2014/main" id="{7FEAB393-E859-4A60-B62B-AFBF077070B7}"/>
              </a:ext>
            </a:extLst>
          </p:cNvPr>
          <p:cNvSpPr>
            <a:spLocks noGrp="1" noChangeArrowheads="1"/>
          </p:cNvSpPr>
          <p:nvPr>
            <p:ph type="sldNum" sz="quarter" idx="4294967295"/>
          </p:nvPr>
        </p:nvSpPr>
        <p:spPr bwMode="auto">
          <a:xfrm>
            <a:off x="0" y="0"/>
            <a:ext cx="0" cy="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50"/>
              </a:spcBef>
              <a:buClr>
                <a:schemeClr val="accent1"/>
              </a:buClr>
              <a:buSzPct val="80000"/>
              <a:buFont typeface="Wingdings 3" panose="05040102010807070707" pitchFamily="18" charset="2"/>
              <a:buChar char=""/>
              <a:defRPr>
                <a:solidFill>
                  <a:srgbClr val="404040"/>
                </a:solidFill>
                <a:latin typeface="Trebuchet MS" panose="020B0603020202020204" pitchFamily="34" charset="0"/>
              </a:defRPr>
            </a:lvl1pPr>
            <a:lvl2pPr marL="557213" indent="-214313">
              <a:spcBef>
                <a:spcPts val="750"/>
              </a:spcBef>
              <a:buClr>
                <a:schemeClr val="accent1"/>
              </a:buClr>
              <a:buSzPct val="80000"/>
              <a:buFont typeface="Wingdings 3" panose="05040102010807070707" pitchFamily="18" charset="2"/>
              <a:buChar char=""/>
              <a:defRPr sz="1200">
                <a:solidFill>
                  <a:srgbClr val="404040"/>
                </a:solidFill>
                <a:latin typeface="Trebuchet MS" panose="020B0603020202020204" pitchFamily="34" charset="0"/>
              </a:defRPr>
            </a:lvl2pPr>
            <a:lvl3pPr marL="857250" indent="-171450">
              <a:spcBef>
                <a:spcPts val="750"/>
              </a:spcBef>
              <a:buClr>
                <a:schemeClr val="accent1"/>
              </a:buClr>
              <a:buSzPct val="80000"/>
              <a:buFont typeface="Wingdings 3" panose="05040102010807070707" pitchFamily="18" charset="2"/>
              <a:buChar char=""/>
              <a:defRPr sz="1050">
                <a:solidFill>
                  <a:srgbClr val="404040"/>
                </a:solidFill>
                <a:latin typeface="Trebuchet MS" panose="020B0603020202020204" pitchFamily="34" charset="0"/>
              </a:defRPr>
            </a:lvl3pPr>
            <a:lvl4pPr marL="1200150" indent="-171450">
              <a:spcBef>
                <a:spcPts val="750"/>
              </a:spcBef>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4pPr>
            <a:lvl5pPr marL="1543050" indent="-171450">
              <a:spcBef>
                <a:spcPts val="750"/>
              </a:spcBef>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5pPr>
            <a:lvl6pPr marL="18859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6pPr>
            <a:lvl7pPr marL="22288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7pPr>
            <a:lvl8pPr marL="25717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8pPr>
            <a:lvl9pPr marL="2914650" indent="-171450" defTabSz="342900" eaLnBrk="0" fontAlgn="base" hangingPunct="0">
              <a:spcBef>
                <a:spcPts val="750"/>
              </a:spcBef>
              <a:spcAft>
                <a:spcPct val="0"/>
              </a:spcAft>
              <a:buClr>
                <a:schemeClr val="accent1"/>
              </a:buClr>
              <a:buSzPct val="80000"/>
              <a:buFont typeface="Wingdings 3" panose="05040102010807070707" pitchFamily="18" charset="2"/>
              <a:buChar char=""/>
              <a:defRPr sz="900">
                <a:solidFill>
                  <a:srgbClr val="404040"/>
                </a:solidFill>
                <a:latin typeface="Trebuchet MS" panose="020B0603020202020204" pitchFamily="34" charset="0"/>
              </a:defRPr>
            </a:lvl9pPr>
          </a:lstStyle>
          <a:p>
            <a:pPr>
              <a:spcBef>
                <a:spcPct val="0"/>
              </a:spcBef>
              <a:buClrTx/>
              <a:buSzTx/>
              <a:buFontTx/>
              <a:buNone/>
            </a:pPr>
            <a:fld id="{C702CDDE-F5B9-4B82-BE52-C4BF258ABE73}" type="slidenum">
              <a:rPr lang="en-IN" altLang="en-US" sz="900">
                <a:solidFill>
                  <a:srgbClr val="898989"/>
                </a:solidFill>
                <a:latin typeface="Calibri" panose="020F0502020204030204" pitchFamily="34" charset="0"/>
              </a:rPr>
              <a:pPr>
                <a:spcBef>
                  <a:spcPct val="0"/>
                </a:spcBef>
                <a:buClrTx/>
                <a:buSzTx/>
                <a:buFontTx/>
                <a:buNone/>
              </a:pPr>
              <a:t>20</a:t>
            </a:fld>
            <a:endParaRPr lang="en-IN" altLang="en-US" sz="900">
              <a:solidFill>
                <a:srgbClr val="898989"/>
              </a:solidFill>
              <a:latin typeface="Calibri" panose="020F0502020204030204" pitchFamily="34" charset="0"/>
            </a:endParaRPr>
          </a:p>
        </p:txBody>
      </p:sp>
      <p:sp>
        <p:nvSpPr>
          <p:cNvPr id="5" name="TextBox 4">
            <a:extLst>
              <a:ext uri="{FF2B5EF4-FFF2-40B4-BE49-F238E27FC236}">
                <a16:creationId xmlns:a16="http://schemas.microsoft.com/office/drawing/2014/main" id="{822AF1BB-2D77-4AFF-9CE8-A6C752EC22A3}"/>
              </a:ext>
            </a:extLst>
          </p:cNvPr>
          <p:cNvSpPr txBox="1"/>
          <p:nvPr/>
        </p:nvSpPr>
        <p:spPr>
          <a:xfrm>
            <a:off x="1096564" y="252710"/>
            <a:ext cx="6602093" cy="461665"/>
          </a:xfrm>
          <a:prstGeom prst="rect">
            <a:avLst/>
          </a:prstGeom>
          <a:noFill/>
        </p:spPr>
        <p:txBody>
          <a:bodyPr wrap="square">
            <a:spAutoFit/>
          </a:bodyPr>
          <a:lstStyle/>
          <a:p>
            <a:pPr>
              <a:buFont typeface="Wingdings" pitchFamily="2" charset="2"/>
              <a:buChar char="§"/>
              <a:defRPr/>
            </a:pPr>
            <a:r>
              <a:rPr lang="en-US" sz="2400" b="1" dirty="0">
                <a:solidFill>
                  <a:schemeClr val="tx1">
                    <a:lumMod val="85000"/>
                  </a:schemeClr>
                </a:solidFill>
                <a:latin typeface="Inter Tight SemiBold" panose="020B0604020202020204" charset="0"/>
                <a:ea typeface="Inter Tight SemiBold" panose="020B0604020202020204" charset="0"/>
                <a:cs typeface="Inter Tight SemiBold" panose="020B0604020202020204" charset="0"/>
              </a:rPr>
              <a:t>Collaborative Filtering  Algorithm</a:t>
            </a:r>
          </a:p>
        </p:txBody>
      </p:sp>
      <p:sp>
        <p:nvSpPr>
          <p:cNvPr id="32773" name="Rectangle 2">
            <a:extLst>
              <a:ext uri="{FF2B5EF4-FFF2-40B4-BE49-F238E27FC236}">
                <a16:creationId xmlns:a16="http://schemas.microsoft.com/office/drawing/2014/main" id="{AF57E00E-67FD-457A-89D8-74F525E1264E}"/>
              </a:ext>
            </a:extLst>
          </p:cNvPr>
          <p:cNvSpPr>
            <a:spLocks noChangeArrowheads="1"/>
          </p:cNvSpPr>
          <p:nvPr/>
        </p:nvSpPr>
        <p:spPr bwMode="auto">
          <a:xfrm>
            <a:off x="1143000" y="714375"/>
            <a:ext cx="6858000" cy="47673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rebuchet MS" panose="020B0603020202020204" pitchFamily="34" charset="0"/>
              </a:defRPr>
            </a:lvl1pPr>
            <a:lvl2pPr marL="742950" indent="-285750">
              <a:defRPr>
                <a:solidFill>
                  <a:schemeClr val="tx1"/>
                </a:solidFill>
                <a:latin typeface="Trebuchet MS" panose="020B0603020202020204" pitchFamily="34" charset="0"/>
              </a:defRPr>
            </a:lvl2pPr>
            <a:lvl3pPr marL="1143000" indent="-228600">
              <a:defRPr>
                <a:solidFill>
                  <a:schemeClr val="tx1"/>
                </a:solidFill>
                <a:latin typeface="Trebuchet MS" panose="020B0603020202020204" pitchFamily="34" charset="0"/>
              </a:defRPr>
            </a:lvl3pPr>
            <a:lvl4pPr marL="1600200" indent="-228600">
              <a:defRPr>
                <a:solidFill>
                  <a:schemeClr val="tx1"/>
                </a:solidFill>
                <a:latin typeface="Trebuchet MS" panose="020B0603020202020204" pitchFamily="34" charset="0"/>
              </a:defRPr>
            </a:lvl4pPr>
            <a:lvl5pPr marL="2057400" indent="-228600">
              <a:defRPr>
                <a:solidFill>
                  <a:schemeClr val="tx1"/>
                </a:solidFill>
                <a:latin typeface="Trebuchet MS" panose="020B0603020202020204" pitchFamily="34" charset="0"/>
              </a:defRPr>
            </a:lvl5pPr>
            <a:lvl6pPr marL="2514600" indent="-228600" defTabSz="457200" eaLnBrk="0" fontAlgn="base" hangingPunct="0">
              <a:spcBef>
                <a:spcPct val="0"/>
              </a:spcBef>
              <a:spcAft>
                <a:spcPct val="0"/>
              </a:spcAft>
              <a:defRPr>
                <a:solidFill>
                  <a:schemeClr val="tx1"/>
                </a:solidFill>
                <a:latin typeface="Trebuchet MS" panose="020B0603020202020204" pitchFamily="34" charset="0"/>
              </a:defRPr>
            </a:lvl6pPr>
            <a:lvl7pPr marL="2971800" indent="-228600" defTabSz="457200" eaLnBrk="0" fontAlgn="base" hangingPunct="0">
              <a:spcBef>
                <a:spcPct val="0"/>
              </a:spcBef>
              <a:spcAft>
                <a:spcPct val="0"/>
              </a:spcAft>
              <a:defRPr>
                <a:solidFill>
                  <a:schemeClr val="tx1"/>
                </a:solidFill>
                <a:latin typeface="Trebuchet MS" panose="020B0603020202020204" pitchFamily="34" charset="0"/>
              </a:defRPr>
            </a:lvl7pPr>
            <a:lvl8pPr marL="3429000" indent="-228600" defTabSz="457200" eaLnBrk="0" fontAlgn="base" hangingPunct="0">
              <a:spcBef>
                <a:spcPct val="0"/>
              </a:spcBef>
              <a:spcAft>
                <a:spcPct val="0"/>
              </a:spcAft>
              <a:defRPr>
                <a:solidFill>
                  <a:schemeClr val="tx1"/>
                </a:solidFill>
                <a:latin typeface="Trebuchet MS" panose="020B0603020202020204" pitchFamily="34" charset="0"/>
              </a:defRPr>
            </a:lvl8pPr>
            <a:lvl9pPr marL="3886200" indent="-228600" defTabSz="457200" eaLnBrk="0" fontAlgn="base" hangingPunct="0">
              <a:spcBef>
                <a:spcPct val="0"/>
              </a:spcBef>
              <a:spcAft>
                <a:spcPct val="0"/>
              </a:spcAft>
              <a:defRPr>
                <a:solidFill>
                  <a:schemeClr val="tx1"/>
                </a:solidFill>
                <a:latin typeface="Trebuchet MS" panose="020B0603020202020204" pitchFamily="34" charset="0"/>
              </a:defRPr>
            </a:lvl9pPr>
          </a:lstStyle>
          <a:p>
            <a:pPr lvl="0" eaLnBrk="0" fontAlgn="base" hangingPunct="0">
              <a:spcBef>
                <a:spcPct val="0"/>
              </a:spcBef>
              <a:spcAft>
                <a:spcPct val="0"/>
              </a:spcAft>
              <a:buClrTx/>
              <a:buFontTx/>
              <a:buChar char="•"/>
            </a:pPr>
            <a:r>
              <a:rPr lang="en-US" altLang="en-US" sz="1800" b="1" dirty="0">
                <a:latin typeface="Arial" panose="020B0604020202020204" pitchFamily="34" charset="0"/>
              </a:rPr>
              <a:t>Data Collection</a:t>
            </a:r>
            <a:r>
              <a:rPr lang="en-US" altLang="en-US" sz="1800" dirty="0">
                <a:latin typeface="Arial" panose="020B0604020202020204" pitchFamily="34" charset="0"/>
              </a:rPr>
              <a:t>:</a:t>
            </a:r>
          </a:p>
          <a:p>
            <a:pPr lvl="0" eaLnBrk="0" fontAlgn="base" hangingPunct="0">
              <a:spcBef>
                <a:spcPct val="0"/>
              </a:spcBef>
              <a:spcAft>
                <a:spcPct val="0"/>
              </a:spcAft>
              <a:buClrTx/>
              <a:buFontTx/>
              <a:buChar char="•"/>
            </a:pPr>
            <a:r>
              <a:rPr lang="en-US" altLang="en-US" sz="1800" dirty="0">
                <a:latin typeface="Arial" panose="020B0604020202020204" pitchFamily="34" charset="0"/>
              </a:rPr>
              <a:t>Gather user data, which typically includes user-item interactions (e.g., ratings, purchases, views).</a:t>
            </a:r>
          </a:p>
          <a:p>
            <a:pPr lvl="0" eaLnBrk="0" fontAlgn="base" hangingPunct="0">
              <a:spcBef>
                <a:spcPct val="0"/>
              </a:spcBef>
              <a:spcAft>
                <a:spcPct val="0"/>
              </a:spcAft>
              <a:buClrTx/>
              <a:buFontTx/>
              <a:buChar char="•"/>
            </a:pPr>
            <a:r>
              <a:rPr lang="en-US" altLang="en-US" sz="1800" dirty="0">
                <a:latin typeface="Arial" panose="020B0604020202020204" pitchFamily="34" charset="0"/>
              </a:rPr>
              <a:t>Ensure the dataset is large enough to identify patterns and relationships between users.</a:t>
            </a:r>
          </a:p>
          <a:p>
            <a:pPr lvl="0" eaLnBrk="0" fontAlgn="base" hangingPunct="0">
              <a:spcBef>
                <a:spcPct val="0"/>
              </a:spcBef>
              <a:spcAft>
                <a:spcPct val="0"/>
              </a:spcAft>
              <a:buClrTx/>
              <a:buFontTx/>
              <a:buChar char="•"/>
            </a:pPr>
            <a:r>
              <a:rPr lang="en-US" altLang="en-US" sz="1800" b="1" dirty="0">
                <a:latin typeface="Arial" panose="020B0604020202020204" pitchFamily="34" charset="0"/>
              </a:rPr>
              <a:t>Data Preprocessing</a:t>
            </a:r>
            <a:r>
              <a:rPr lang="en-US" altLang="en-US" sz="1800" dirty="0">
                <a:latin typeface="Arial" panose="020B0604020202020204" pitchFamily="34" charset="0"/>
              </a:rPr>
              <a:t>:</a:t>
            </a:r>
          </a:p>
          <a:p>
            <a:pPr lvl="0" eaLnBrk="0" fontAlgn="base" hangingPunct="0">
              <a:spcBef>
                <a:spcPct val="0"/>
              </a:spcBef>
              <a:spcAft>
                <a:spcPct val="0"/>
              </a:spcAft>
              <a:buClrTx/>
              <a:buFontTx/>
              <a:buChar char="•"/>
            </a:pPr>
            <a:r>
              <a:rPr lang="en-US" altLang="en-US" sz="1800" dirty="0">
                <a:latin typeface="Arial" panose="020B0604020202020204" pitchFamily="34" charset="0"/>
              </a:rPr>
              <a:t>Clean the data to remove duplicates, inconsistencies, and irrelevant entries.</a:t>
            </a:r>
          </a:p>
          <a:p>
            <a:pPr lvl="0" eaLnBrk="0" fontAlgn="base" hangingPunct="0">
              <a:spcBef>
                <a:spcPct val="0"/>
              </a:spcBef>
              <a:spcAft>
                <a:spcPct val="0"/>
              </a:spcAft>
              <a:buClrTx/>
              <a:buFontTx/>
              <a:buChar char="•"/>
            </a:pPr>
            <a:r>
              <a:rPr lang="en-US" altLang="en-US" sz="1800" dirty="0">
                <a:latin typeface="Arial" panose="020B0604020202020204" pitchFamily="34" charset="0"/>
              </a:rPr>
              <a:t>Normalize the ratings (e.g., adjusting for different rating scales) if necessary.</a:t>
            </a:r>
          </a:p>
          <a:p>
            <a:pPr lvl="0" eaLnBrk="0" fontAlgn="base" hangingPunct="0">
              <a:spcBef>
                <a:spcPct val="0"/>
              </a:spcBef>
              <a:spcAft>
                <a:spcPct val="0"/>
              </a:spcAft>
              <a:buClrTx/>
              <a:buFontTx/>
              <a:buChar char="•"/>
            </a:pPr>
            <a:r>
              <a:rPr lang="en-US" altLang="en-US" sz="1800" b="1" dirty="0">
                <a:latin typeface="Arial" panose="020B0604020202020204" pitchFamily="34" charset="0"/>
              </a:rPr>
              <a:t>Similarity Calculation</a:t>
            </a:r>
            <a:r>
              <a:rPr lang="en-US" altLang="en-US" sz="1800" dirty="0">
                <a:latin typeface="Arial" panose="020B0604020202020204" pitchFamily="34" charset="0"/>
              </a:rPr>
              <a:t>:</a:t>
            </a:r>
          </a:p>
          <a:p>
            <a:pPr lvl="0" eaLnBrk="0" fontAlgn="base" hangingPunct="0">
              <a:spcBef>
                <a:spcPct val="0"/>
              </a:spcBef>
              <a:spcAft>
                <a:spcPct val="0"/>
              </a:spcAft>
              <a:buClrTx/>
              <a:buFontTx/>
              <a:buChar char="•"/>
            </a:pPr>
            <a:r>
              <a:rPr lang="en-US" altLang="en-US" sz="1800" dirty="0">
                <a:latin typeface="Arial" panose="020B0604020202020204" pitchFamily="34" charset="0"/>
              </a:rPr>
              <a:t>Choose a similarity metric to measure how alike users are. Common metrics include:</a:t>
            </a:r>
          </a:p>
          <a:p>
            <a:pPr lvl="0" eaLnBrk="0" fontAlgn="base" hangingPunct="0">
              <a:spcBef>
                <a:spcPct val="0"/>
              </a:spcBef>
              <a:spcAft>
                <a:spcPct val="0"/>
              </a:spcAft>
              <a:buClrTx/>
              <a:buFontTx/>
              <a:buChar char="•"/>
            </a:pPr>
            <a:r>
              <a:rPr lang="en-US" altLang="en-US" sz="1800" b="1" dirty="0">
                <a:latin typeface="Arial" panose="020B0604020202020204" pitchFamily="34" charset="0"/>
              </a:rPr>
              <a:t>Cosine Similarity</a:t>
            </a:r>
            <a:r>
              <a:rPr lang="en-US" altLang="en-US" sz="1800" dirty="0">
                <a:latin typeface="Arial" panose="020B0604020202020204" pitchFamily="34" charset="0"/>
              </a:rPr>
              <a:t>: Measures the cosine of the angle between two vectors.</a:t>
            </a:r>
          </a:p>
          <a:p>
            <a:pPr lvl="0" eaLnBrk="0" fontAlgn="base" hangingPunct="0">
              <a:spcBef>
                <a:spcPct val="0"/>
              </a:spcBef>
              <a:spcAft>
                <a:spcPct val="0"/>
              </a:spcAft>
              <a:buClrTx/>
            </a:pPr>
            <a:endParaRPr lang="en-US" altLang="en-US" sz="1800" dirty="0">
              <a:latin typeface="Arial" panose="020B0604020202020204" pitchFamily="34" charset="0"/>
            </a:endParaRPr>
          </a:p>
          <a:p>
            <a:pPr>
              <a:lnSpc>
                <a:spcPct val="150000"/>
              </a:lnSpc>
            </a:pPr>
            <a:endParaRPr lang="en-IN" altLang="en-US" sz="12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34"/>
        </a:solidFill>
        <a:effectLst/>
      </p:bgPr>
    </p:bg>
    <p:spTree>
      <p:nvGrpSpPr>
        <p:cNvPr id="1" name="Shape 403"/>
        <p:cNvGrpSpPr/>
        <p:nvPr/>
      </p:nvGrpSpPr>
      <p:grpSpPr>
        <a:xfrm>
          <a:off x="0" y="0"/>
          <a:ext cx="0" cy="0"/>
          <a:chOff x="0" y="0"/>
          <a:chExt cx="0" cy="0"/>
        </a:xfrm>
      </p:grpSpPr>
      <p:sp>
        <p:nvSpPr>
          <p:cNvPr id="5" name="TextBox 4">
            <a:extLst>
              <a:ext uri="{FF2B5EF4-FFF2-40B4-BE49-F238E27FC236}">
                <a16:creationId xmlns:a16="http://schemas.microsoft.com/office/drawing/2014/main" id="{D827643C-B6DE-B407-32DC-E022DE1C471B}"/>
              </a:ext>
            </a:extLst>
          </p:cNvPr>
          <p:cNvSpPr txBox="1"/>
          <p:nvPr/>
        </p:nvSpPr>
        <p:spPr>
          <a:xfrm>
            <a:off x="81280" y="89952"/>
            <a:ext cx="3422084" cy="400110"/>
          </a:xfrm>
          <a:prstGeom prst="rect">
            <a:avLst/>
          </a:prstGeom>
          <a:noFill/>
        </p:spPr>
        <p:txBody>
          <a:bodyPr wrap="square">
            <a:spAutoFit/>
          </a:bodyPr>
          <a:lstStyle/>
          <a:p>
            <a:r>
              <a:rPr lang="en-US" sz="2000" b="1" u="sng" dirty="0">
                <a:solidFill>
                  <a:schemeClr val="tx1"/>
                </a:solidFill>
                <a:latin typeface="Times New Roman" panose="02020603050405020304" pitchFamily="18" charset="0"/>
                <a:cs typeface="Times New Roman" panose="02020603050405020304" pitchFamily="18" charset="0"/>
              </a:rPr>
              <a:t>Expected Outcome</a:t>
            </a:r>
            <a:endParaRPr lang="en-IN" sz="2000" u="sng" dirty="0"/>
          </a:p>
        </p:txBody>
      </p:sp>
      <p:sp>
        <p:nvSpPr>
          <p:cNvPr id="6" name="Content Placeholder 2">
            <a:extLst>
              <a:ext uri="{FF2B5EF4-FFF2-40B4-BE49-F238E27FC236}">
                <a16:creationId xmlns:a16="http://schemas.microsoft.com/office/drawing/2014/main" id="{25735C99-EBA8-01BF-F0C2-29B1A3633A75}"/>
              </a:ext>
            </a:extLst>
          </p:cNvPr>
          <p:cNvSpPr txBox="1">
            <a:spLocks/>
          </p:cNvSpPr>
          <p:nvPr/>
        </p:nvSpPr>
        <p:spPr>
          <a:xfrm>
            <a:off x="0" y="601524"/>
            <a:ext cx="9144000" cy="4541976"/>
          </a:xfrm>
          <a:prstGeom prst="rect">
            <a:avLst/>
          </a:prstGeom>
        </p:spPr>
        <p:txBody>
          <a:bodyP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AU" sz="1600" b="1" dirty="0">
                <a:solidFill>
                  <a:schemeClr val="tx1"/>
                </a:solidFill>
                <a:latin typeface="Times New Roman" panose="02020603050405020304" pitchFamily="18" charset="0"/>
                <a:cs typeface="Times New Roman" panose="02020603050405020304" pitchFamily="18" charset="0"/>
              </a:rPr>
              <a:t>A. Customer Registration and Login</a:t>
            </a:r>
            <a:endParaRPr lang="en-IN" sz="1600" dirty="0">
              <a:solidFill>
                <a:schemeClr val="tx1"/>
              </a:solidFill>
              <a:latin typeface="Times New Roman" panose="02020603050405020304" pitchFamily="18" charset="0"/>
              <a:cs typeface="Times New Roman" panose="02020603050405020304" pitchFamily="18" charset="0"/>
            </a:endParaRPr>
          </a:p>
          <a:p>
            <a:r>
              <a:rPr lang="en-AU" sz="1600" dirty="0">
                <a:solidFill>
                  <a:schemeClr val="tx1"/>
                </a:solidFill>
                <a:latin typeface="Times New Roman" panose="02020603050405020304" pitchFamily="18" charset="0"/>
                <a:cs typeface="Times New Roman" panose="02020603050405020304" pitchFamily="18" charset="0"/>
              </a:rPr>
              <a:t> The customer has to first create his account on the app. The customer details will be saved on the web server. </a:t>
            </a:r>
          </a:p>
          <a:p>
            <a:endParaRPr lang="en-IN" sz="1600" dirty="0">
              <a:solidFill>
                <a:schemeClr val="tx1"/>
              </a:solidFill>
              <a:latin typeface="Times New Roman" panose="02020603050405020304" pitchFamily="18" charset="0"/>
              <a:cs typeface="Times New Roman" panose="02020603050405020304" pitchFamily="18" charset="0"/>
            </a:endParaRPr>
          </a:p>
          <a:p>
            <a:r>
              <a:rPr lang="en-AU" sz="1600" b="1" dirty="0">
                <a:solidFill>
                  <a:schemeClr val="tx1"/>
                </a:solidFill>
                <a:latin typeface="Times New Roman" panose="02020603050405020304" pitchFamily="18" charset="0"/>
                <a:cs typeface="Times New Roman" panose="02020603050405020304" pitchFamily="18" charset="0"/>
              </a:rPr>
              <a:t>B. Shop Database Maintenance</a:t>
            </a:r>
            <a:r>
              <a:rPr lang="en-AU" sz="1600" dirty="0">
                <a:solidFill>
                  <a:schemeClr val="tx1"/>
                </a:solidFill>
                <a:latin typeface="Times New Roman" panose="02020603050405020304" pitchFamily="18" charset="0"/>
                <a:cs typeface="Times New Roman" panose="02020603050405020304" pitchFamily="18" charset="0"/>
              </a:rPr>
              <a:t> </a:t>
            </a:r>
          </a:p>
          <a:p>
            <a:r>
              <a:rPr lang="en-AU" sz="1600" dirty="0">
                <a:solidFill>
                  <a:schemeClr val="tx1"/>
                </a:solidFill>
                <a:latin typeface="Times New Roman" panose="02020603050405020304" pitchFamily="18" charset="0"/>
                <a:cs typeface="Times New Roman" panose="02020603050405020304" pitchFamily="18" charset="0"/>
              </a:rPr>
              <a:t>The shop database will contain all the data regarding each component. This is where the information about the product will be stored and manipulated. The customer's account data as well as the billing data will also be stored here. </a:t>
            </a:r>
          </a:p>
          <a:p>
            <a:endParaRPr lang="en-IN" sz="1600" dirty="0">
              <a:solidFill>
                <a:schemeClr val="tx1"/>
              </a:solidFill>
              <a:latin typeface="Times New Roman" panose="02020603050405020304" pitchFamily="18" charset="0"/>
              <a:cs typeface="Times New Roman" panose="02020603050405020304" pitchFamily="18" charset="0"/>
            </a:endParaRPr>
          </a:p>
          <a:p>
            <a:r>
              <a:rPr lang="en-AU" sz="1600" b="1" dirty="0">
                <a:solidFill>
                  <a:schemeClr val="tx1"/>
                </a:solidFill>
                <a:latin typeface="Times New Roman" panose="02020603050405020304" pitchFamily="18" charset="0"/>
                <a:cs typeface="Times New Roman" panose="02020603050405020304" pitchFamily="18" charset="0"/>
              </a:rPr>
              <a:t>C. Shopping Cart Selection</a:t>
            </a:r>
            <a:r>
              <a:rPr lang="en-AU" sz="1600" dirty="0">
                <a:solidFill>
                  <a:schemeClr val="tx1"/>
                </a:solidFill>
                <a:latin typeface="Times New Roman" panose="02020603050405020304" pitchFamily="18" charset="0"/>
                <a:cs typeface="Times New Roman" panose="02020603050405020304" pitchFamily="18" charset="0"/>
              </a:rPr>
              <a:t> </a:t>
            </a:r>
          </a:p>
          <a:p>
            <a:r>
              <a:rPr lang="en-AU" sz="1600" dirty="0">
                <a:solidFill>
                  <a:schemeClr val="tx1"/>
                </a:solidFill>
                <a:latin typeface="Times New Roman" panose="02020603050405020304" pitchFamily="18" charset="0"/>
                <a:cs typeface="Times New Roman" panose="02020603050405020304" pitchFamily="18" charset="0"/>
              </a:rPr>
              <a:t>Once the user logs in to the mobile app they will have a prompt to scan available shopping carts. The shopping carts will be identified will an SSID with a specific pattern. Once the user has scanned all the carts he can select a specific one. Once selected the mobile phone will be connected to that shopping cart </a:t>
            </a:r>
            <a:r>
              <a:rPr lang="en-AU" sz="1600" dirty="0" err="1">
                <a:solidFill>
                  <a:schemeClr val="tx1"/>
                </a:solidFill>
                <a:latin typeface="Times New Roman" panose="02020603050405020304" pitchFamily="18" charset="0"/>
                <a:cs typeface="Times New Roman" panose="02020603050405020304" pitchFamily="18" charset="0"/>
              </a:rPr>
              <a:t>bluetooth</a:t>
            </a:r>
            <a:r>
              <a:rPr lang="en-AU" sz="1600" dirty="0">
                <a:solidFill>
                  <a:schemeClr val="tx1"/>
                </a:solidFill>
                <a:latin typeface="Times New Roman" panose="02020603050405020304" pitchFamily="18" charset="0"/>
                <a:cs typeface="Times New Roman" panose="02020603050405020304" pitchFamily="18" charset="0"/>
              </a:rPr>
              <a:t> enabling them to communicate with each other.</a:t>
            </a:r>
          </a:p>
          <a:p>
            <a:endParaRPr lang="en-IN" sz="1600" dirty="0">
              <a:solidFill>
                <a:schemeClr val="tx1"/>
              </a:solidFill>
              <a:latin typeface="Times New Roman" panose="02020603050405020304" pitchFamily="18" charset="0"/>
              <a:cs typeface="Times New Roman" panose="02020603050405020304" pitchFamily="18" charset="0"/>
            </a:endParaRPr>
          </a:p>
          <a:p>
            <a:r>
              <a:rPr lang="en-AU" sz="1600" b="1" dirty="0">
                <a:solidFill>
                  <a:schemeClr val="tx1"/>
                </a:solidFill>
                <a:latin typeface="Times New Roman" panose="02020603050405020304" pitchFamily="18" charset="0"/>
                <a:cs typeface="Times New Roman" panose="02020603050405020304" pitchFamily="18" charset="0"/>
              </a:rPr>
              <a:t> D. Shopping with the Shopping Cart</a:t>
            </a:r>
            <a:r>
              <a:rPr lang="en-AU" sz="1600" dirty="0">
                <a:solidFill>
                  <a:schemeClr val="tx1"/>
                </a:solidFill>
                <a:latin typeface="Times New Roman" panose="02020603050405020304" pitchFamily="18" charset="0"/>
                <a:cs typeface="Times New Roman" panose="02020603050405020304" pitchFamily="18" charset="0"/>
              </a:rPr>
              <a:t> and the Mobile App </a:t>
            </a:r>
          </a:p>
          <a:p>
            <a:r>
              <a:rPr lang="en-AU" sz="1600" dirty="0">
                <a:solidFill>
                  <a:schemeClr val="tx1"/>
                </a:solidFill>
                <a:latin typeface="Times New Roman" panose="02020603050405020304" pitchFamily="18" charset="0"/>
                <a:cs typeface="Times New Roman" panose="02020603050405020304" pitchFamily="18" charset="0"/>
              </a:rPr>
              <a:t>Once the mobile app and the shopping cart are connected through </a:t>
            </a:r>
            <a:r>
              <a:rPr lang="en-AU" sz="1600" dirty="0" err="1">
                <a:solidFill>
                  <a:schemeClr val="tx1"/>
                </a:solidFill>
                <a:latin typeface="Times New Roman" panose="02020603050405020304" pitchFamily="18" charset="0"/>
                <a:cs typeface="Times New Roman" panose="02020603050405020304" pitchFamily="18" charset="0"/>
              </a:rPr>
              <a:t>bluetooth</a:t>
            </a:r>
            <a:r>
              <a:rPr lang="en-AU" sz="1600" dirty="0">
                <a:solidFill>
                  <a:schemeClr val="tx1"/>
                </a:solidFill>
                <a:latin typeface="Times New Roman" panose="02020603050405020304" pitchFamily="18" charset="0"/>
                <a:cs typeface="Times New Roman" panose="02020603050405020304" pitchFamily="18" charset="0"/>
              </a:rPr>
              <a:t> the customer can start with the shopping operations. </a:t>
            </a:r>
            <a:endParaRPr lang="en-IN" sz="1600" dirty="0">
              <a:solidFill>
                <a:schemeClr val="tx1"/>
              </a:solidFill>
              <a:latin typeface="Times New Roman" panose="02020603050405020304" pitchFamily="18" charset="0"/>
              <a:cs typeface="Times New Roman" panose="02020603050405020304" pitchFamily="18" charset="0"/>
            </a:endParaRPr>
          </a:p>
          <a:p>
            <a:r>
              <a:rPr lang="en-AU" sz="1600" dirty="0">
                <a:solidFill>
                  <a:schemeClr val="tx1"/>
                </a:solidFill>
                <a:latin typeface="Times New Roman" panose="02020603050405020304" pitchFamily="18" charset="0"/>
                <a:cs typeface="Times New Roman" panose="02020603050405020304" pitchFamily="18" charset="0"/>
              </a:rPr>
              <a:t> </a:t>
            </a:r>
            <a:endParaRPr lang="en-IN" sz="16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44"/>
          <p:cNvSpPr txBox="1">
            <a:spLocks noGrp="1"/>
          </p:cNvSpPr>
          <p:nvPr>
            <p:ph type="title"/>
          </p:nvPr>
        </p:nvSpPr>
        <p:spPr>
          <a:xfrm>
            <a:off x="445680" y="51614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Advantages</a:t>
            </a:r>
            <a:endParaRPr dirty="0"/>
          </a:p>
        </p:txBody>
      </p:sp>
      <p:sp>
        <p:nvSpPr>
          <p:cNvPr id="2" name="Content Placeholder 2">
            <a:extLst>
              <a:ext uri="{FF2B5EF4-FFF2-40B4-BE49-F238E27FC236}">
                <a16:creationId xmlns:a16="http://schemas.microsoft.com/office/drawing/2014/main" id="{849F559A-9FC2-548C-1B45-2AC0FD6434AA}"/>
              </a:ext>
            </a:extLst>
          </p:cNvPr>
          <p:cNvSpPr txBox="1">
            <a:spLocks/>
          </p:cNvSpPr>
          <p:nvPr/>
        </p:nvSpPr>
        <p:spPr>
          <a:xfrm>
            <a:off x="152400" y="1550504"/>
            <a:ext cx="8898467" cy="5002696"/>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buClr>
                <a:schemeClr val="tx1"/>
              </a:buClr>
              <a:buFont typeface="Arial" panose="020B0604020202020204" pitchFamily="34" charset="0"/>
              <a:buChar char="•"/>
              <a:defRPr/>
            </a:pPr>
            <a:r>
              <a:rPr lang="en-US" sz="2000" dirty="0">
                <a:solidFill>
                  <a:schemeClr val="tx1"/>
                </a:solidFill>
                <a:latin typeface="Times New Roman" panose="02020603050405020304" pitchFamily="18" charset="0"/>
                <a:cs typeface="Times New Roman" panose="02020603050405020304" pitchFamily="18" charset="0"/>
              </a:rPr>
              <a:t>Helping you to quickly navigate the store and easily locate the items you want. </a:t>
            </a:r>
          </a:p>
          <a:p>
            <a:pPr marL="342900" indent="-342900">
              <a:buClr>
                <a:schemeClr val="tx1"/>
              </a:buClr>
              <a:buFont typeface="Arial" panose="020B0604020202020204" pitchFamily="34" charset="0"/>
              <a:buChar char="•"/>
              <a:defRPr/>
            </a:pPr>
            <a:r>
              <a:rPr lang="en-US" sz="2000" dirty="0">
                <a:solidFill>
                  <a:schemeClr val="tx1"/>
                </a:solidFill>
                <a:latin typeface="Times New Roman" panose="02020603050405020304" pitchFamily="18" charset="0"/>
                <a:cs typeface="Times New Roman" panose="02020603050405020304" pitchFamily="18" charset="0"/>
              </a:rPr>
              <a:t>Eliminating the need to line up during checkout. </a:t>
            </a:r>
          </a:p>
          <a:p>
            <a:pPr marL="342900" indent="-342900">
              <a:buClr>
                <a:schemeClr val="tx1"/>
              </a:buClr>
              <a:buFont typeface="Arial" panose="020B0604020202020204" pitchFamily="34" charset="0"/>
              <a:buChar char="•"/>
              <a:defRPr/>
            </a:pPr>
            <a:r>
              <a:rPr lang="en-US" sz="2000" dirty="0">
                <a:solidFill>
                  <a:schemeClr val="tx1"/>
                </a:solidFill>
                <a:latin typeface="Times New Roman" panose="02020603050405020304" pitchFamily="18" charset="0"/>
                <a:cs typeface="Times New Roman" panose="02020603050405020304" pitchFamily="18" charset="0"/>
              </a:rPr>
              <a:t>Reducing the time it takes to scan items. </a:t>
            </a:r>
          </a:p>
          <a:p>
            <a:pPr marL="342900" indent="-342900">
              <a:buClr>
                <a:schemeClr val="tx1"/>
              </a:buClr>
              <a:buFont typeface="Arial" panose="020B0604020202020204" pitchFamily="34" charset="0"/>
              <a:buChar char="•"/>
              <a:defRPr/>
            </a:pPr>
            <a:r>
              <a:rPr lang="en-US" sz="2000" dirty="0">
                <a:solidFill>
                  <a:schemeClr val="tx1"/>
                </a:solidFill>
                <a:latin typeface="Times New Roman" panose="02020603050405020304" pitchFamily="18" charset="0"/>
                <a:cs typeface="Times New Roman" panose="02020603050405020304" pitchFamily="18" charset="0"/>
              </a:rPr>
              <a:t>The scanning happens automatically as you place items in the cart.</a:t>
            </a:r>
            <a:endParaRPr lang="en-IN" sz="20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US" sz="2800" b="1" dirty="0">
                <a:solidFill>
                  <a:schemeClr val="tx1"/>
                </a:solidFill>
                <a:latin typeface="Times New Roman" panose="02020603050405020304" pitchFamily="18" charset="0"/>
                <a:cs typeface="Times New Roman" panose="02020603050405020304" pitchFamily="18" charset="0"/>
              </a:rPr>
              <a:t>Limitation</a:t>
            </a:r>
            <a:endParaRPr dirty="0"/>
          </a:p>
        </p:txBody>
      </p:sp>
      <p:sp>
        <p:nvSpPr>
          <p:cNvPr id="3" name="TextBox 2">
            <a:extLst>
              <a:ext uri="{FF2B5EF4-FFF2-40B4-BE49-F238E27FC236}">
                <a16:creationId xmlns:a16="http://schemas.microsoft.com/office/drawing/2014/main" id="{74F9B41A-C1FD-D7B7-A051-87C2040AA0C1}"/>
              </a:ext>
            </a:extLst>
          </p:cNvPr>
          <p:cNvSpPr txBox="1"/>
          <p:nvPr/>
        </p:nvSpPr>
        <p:spPr>
          <a:xfrm>
            <a:off x="720000" y="1557030"/>
            <a:ext cx="7762240" cy="830997"/>
          </a:xfrm>
          <a:prstGeom prst="rect">
            <a:avLst/>
          </a:prstGeom>
          <a:noFill/>
        </p:spPr>
        <p:txBody>
          <a:bodyPr wrap="square">
            <a:spAutoFit/>
          </a:bodyPr>
          <a:lstStyle/>
          <a:p>
            <a:pPr marL="342900" indent="-342900">
              <a:buClr>
                <a:schemeClr val="tx1"/>
              </a:buClr>
              <a:buFont typeface="Arial" panose="020B0604020202020204" pitchFamily="34" charset="0"/>
              <a:buChar char="•"/>
              <a:defRPr/>
            </a:pPr>
            <a:r>
              <a:rPr lang="en-US" sz="2400" dirty="0">
                <a:solidFill>
                  <a:schemeClr val="tx1"/>
                </a:solidFill>
                <a:latin typeface="Times New Roman" panose="02020603050405020304" pitchFamily="18" charset="0"/>
                <a:cs typeface="Times New Roman" panose="02020603050405020304" pitchFamily="18" charset="0"/>
              </a:rPr>
              <a:t>Children can't sit on the smart shopping cart.</a:t>
            </a:r>
          </a:p>
          <a:p>
            <a:pPr marL="342900" indent="-342900">
              <a:buClr>
                <a:schemeClr val="tx1"/>
              </a:buClr>
              <a:buFont typeface="Arial" panose="020B0604020202020204" pitchFamily="34" charset="0"/>
              <a:buChar char="•"/>
              <a:defRPr/>
            </a:pPr>
            <a:r>
              <a:rPr lang="en-US" sz="2400" dirty="0">
                <a:solidFill>
                  <a:schemeClr val="tx1"/>
                </a:solidFill>
                <a:latin typeface="Times New Roman" panose="02020603050405020304" pitchFamily="18" charset="0"/>
                <a:cs typeface="Times New Roman" panose="02020603050405020304" pitchFamily="18" charset="0"/>
              </a:rPr>
              <a:t>Hardware cost and Maintenance.</a:t>
            </a:r>
            <a:endParaRPr lang="en-IN" sz="24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US" sz="2800" b="1" dirty="0">
                <a:solidFill>
                  <a:schemeClr val="tx1"/>
                </a:solidFill>
                <a:latin typeface="Times New Roman" panose="02020603050405020304" pitchFamily="18" charset="0"/>
                <a:cs typeface="Times New Roman" panose="02020603050405020304" pitchFamily="18" charset="0"/>
              </a:rPr>
              <a:t>Future Scope</a:t>
            </a:r>
            <a:endParaRPr dirty="0"/>
          </a:p>
        </p:txBody>
      </p:sp>
      <p:sp>
        <p:nvSpPr>
          <p:cNvPr id="3" name="TextBox 2">
            <a:extLst>
              <a:ext uri="{FF2B5EF4-FFF2-40B4-BE49-F238E27FC236}">
                <a16:creationId xmlns:a16="http://schemas.microsoft.com/office/drawing/2014/main" id="{74F9B41A-C1FD-D7B7-A051-87C2040AA0C1}"/>
              </a:ext>
            </a:extLst>
          </p:cNvPr>
          <p:cNvSpPr txBox="1"/>
          <p:nvPr/>
        </p:nvSpPr>
        <p:spPr>
          <a:xfrm>
            <a:off x="720000" y="1557030"/>
            <a:ext cx="7762240" cy="1200329"/>
          </a:xfrm>
          <a:prstGeom prst="rect">
            <a:avLst/>
          </a:prstGeom>
          <a:noFill/>
        </p:spPr>
        <p:txBody>
          <a:bodyPr wrap="square">
            <a:spAutoFit/>
          </a:bodyPr>
          <a:lstStyle/>
          <a:p>
            <a:pPr marL="342900" indent="-342900">
              <a:buClr>
                <a:schemeClr val="tx1"/>
              </a:buClr>
              <a:buFont typeface="Arial" panose="020B0604020202020204" pitchFamily="34" charset="0"/>
              <a:buChar char="•"/>
              <a:defRPr/>
            </a:pPr>
            <a:r>
              <a:rPr lang="en-US" sz="2400" dirty="0">
                <a:solidFill>
                  <a:schemeClr val="tx1"/>
                </a:solidFill>
                <a:latin typeface="Times New Roman" panose="02020603050405020304" pitchFamily="18" charset="0"/>
                <a:cs typeface="Times New Roman" panose="02020603050405020304" pitchFamily="18" charset="0"/>
              </a:rPr>
              <a:t>We are developing android app, In future we will develop IOS app.</a:t>
            </a:r>
          </a:p>
          <a:p>
            <a:pPr marL="342900" indent="-342900">
              <a:buClr>
                <a:schemeClr val="tx1"/>
              </a:buClr>
              <a:buFont typeface="Arial" panose="020B0604020202020204" pitchFamily="34" charset="0"/>
              <a:buChar char="•"/>
              <a:defRPr/>
            </a:pPr>
            <a:r>
              <a:rPr lang="en-US" sz="2400" dirty="0">
                <a:solidFill>
                  <a:schemeClr val="tx1"/>
                </a:solidFill>
                <a:latin typeface="Times New Roman" panose="02020603050405020304" pitchFamily="18" charset="0"/>
                <a:cs typeface="Times New Roman" panose="02020603050405020304" pitchFamily="18" charset="0"/>
              </a:rPr>
              <a:t>Integrating online shopping </a:t>
            </a:r>
            <a:r>
              <a:rPr lang="en-US" sz="2400">
                <a:solidFill>
                  <a:schemeClr val="tx1"/>
                </a:solidFill>
                <a:latin typeface="Times New Roman" panose="02020603050405020304" pitchFamily="18" charset="0"/>
                <a:cs typeface="Times New Roman" panose="02020603050405020304" pitchFamily="18" charset="0"/>
              </a:rPr>
              <a:t>as well.</a:t>
            </a:r>
            <a:endParaRPr lang="en-IN"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57082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US" sz="2800" b="1" dirty="0">
                <a:solidFill>
                  <a:schemeClr val="tx1"/>
                </a:solidFill>
                <a:latin typeface="Times New Roman" panose="02020603050405020304" pitchFamily="18" charset="0"/>
                <a:cs typeface="Times New Roman" panose="02020603050405020304" pitchFamily="18" charset="0"/>
              </a:rPr>
              <a:t>Conclusion</a:t>
            </a:r>
            <a:endParaRPr dirty="0"/>
          </a:p>
        </p:txBody>
      </p:sp>
      <p:sp>
        <p:nvSpPr>
          <p:cNvPr id="3" name="TextBox 2">
            <a:extLst>
              <a:ext uri="{FF2B5EF4-FFF2-40B4-BE49-F238E27FC236}">
                <a16:creationId xmlns:a16="http://schemas.microsoft.com/office/drawing/2014/main" id="{74F9B41A-C1FD-D7B7-A051-87C2040AA0C1}"/>
              </a:ext>
            </a:extLst>
          </p:cNvPr>
          <p:cNvSpPr txBox="1"/>
          <p:nvPr/>
        </p:nvSpPr>
        <p:spPr>
          <a:xfrm>
            <a:off x="720000" y="1557030"/>
            <a:ext cx="7762240" cy="3046988"/>
          </a:xfrm>
          <a:prstGeom prst="rect">
            <a:avLst/>
          </a:prstGeom>
          <a:noFill/>
        </p:spPr>
        <p:txBody>
          <a:bodyPr wrap="square">
            <a:spAutoFit/>
          </a:bodyPr>
          <a:lstStyle/>
          <a:p>
            <a:pPr marL="342900" indent="-342900">
              <a:buClr>
                <a:schemeClr val="tx1"/>
              </a:buClr>
              <a:buFont typeface="Arial" panose="020B0604020202020204" pitchFamily="34" charset="0"/>
              <a:buChar char="•"/>
              <a:defRPr/>
            </a:pPr>
            <a:r>
              <a:rPr lang="en-US" sz="2400" dirty="0">
                <a:solidFill>
                  <a:schemeClr val="tx1"/>
                </a:solidFill>
                <a:latin typeface="Times New Roman" panose="02020603050405020304" pitchFamily="18" charset="0"/>
                <a:cs typeface="Times New Roman" panose="02020603050405020304" pitchFamily="18" charset="0"/>
              </a:rPr>
              <a:t>A smart cart represents a significant advancement in retail technology, offering a range of benefits that enhance both the shopping experience and operational efficiency.</a:t>
            </a:r>
          </a:p>
          <a:p>
            <a:pPr marL="342900" indent="-342900">
              <a:buClr>
                <a:schemeClr val="tx1"/>
              </a:buClr>
              <a:buFont typeface="Arial" panose="020B0604020202020204" pitchFamily="34" charset="0"/>
              <a:buChar char="•"/>
              <a:defRPr/>
            </a:pPr>
            <a:r>
              <a:rPr lang="en-US" sz="2400" dirty="0">
                <a:solidFill>
                  <a:schemeClr val="tx1"/>
                </a:solidFill>
                <a:latin typeface="Times New Roman" panose="02020603050405020304" pitchFamily="18" charset="0"/>
                <a:cs typeface="Times New Roman" panose="02020603050405020304" pitchFamily="18" charset="0"/>
              </a:rPr>
              <a:t>By integrating features such as automated checkout, real-time navigation, and personalized assistance, smart carts aim to streamline the shopping process, making it more convenient and efficient for consumers.</a:t>
            </a:r>
          </a:p>
          <a:p>
            <a:pPr marL="342900" indent="-342900">
              <a:buClr>
                <a:schemeClr val="tx1"/>
              </a:buClr>
              <a:buFont typeface="Arial" panose="020B0604020202020204" pitchFamily="34" charset="0"/>
              <a:buChar char="•"/>
              <a:defRPr/>
            </a:pPr>
            <a:endParaRPr lang="en-IN"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834413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52"/>
          <p:cNvSpPr txBox="1">
            <a:spLocks noGrp="1"/>
          </p:cNvSpPr>
          <p:nvPr>
            <p:ph type="title"/>
          </p:nvPr>
        </p:nvSpPr>
        <p:spPr>
          <a:xfrm>
            <a:off x="2346960" y="1487750"/>
            <a:ext cx="6797040" cy="24035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latin typeface="Algerian" panose="04020705040A02060702" pitchFamily="82" charset="0"/>
              </a:rPr>
              <a:t>Thank You .</a:t>
            </a:r>
            <a:endParaRPr sz="5400" dirty="0">
              <a:latin typeface="Algerian" panose="04020705040A02060702" pitchFamily="8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1"/>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Times New Roman" panose="02020603050405020304" pitchFamily="18" charset="0"/>
                <a:cs typeface="Times New Roman" panose="02020603050405020304" pitchFamily="18" charset="0"/>
              </a:rPr>
              <a:t>Abstract</a:t>
            </a:r>
            <a:endParaRPr dirty="0">
              <a:latin typeface="Times New Roman" panose="02020603050405020304" pitchFamily="18" charset="0"/>
              <a:cs typeface="Times New Roman" panose="02020603050405020304" pitchFamily="18" charset="0"/>
            </a:endParaRPr>
          </a:p>
        </p:txBody>
      </p:sp>
      <p:sp>
        <p:nvSpPr>
          <p:cNvPr id="4" name="Content Placeholder 2">
            <a:extLst>
              <a:ext uri="{FF2B5EF4-FFF2-40B4-BE49-F238E27FC236}">
                <a16:creationId xmlns:a16="http://schemas.microsoft.com/office/drawing/2014/main" id="{D11DF230-F739-DAF9-6BD7-F685690172CF}"/>
              </a:ext>
            </a:extLst>
          </p:cNvPr>
          <p:cNvSpPr txBox="1">
            <a:spLocks/>
          </p:cNvSpPr>
          <p:nvPr/>
        </p:nvSpPr>
        <p:spPr>
          <a:xfrm>
            <a:off x="275911" y="727855"/>
            <a:ext cx="8592177" cy="3230687"/>
          </a:xfrm>
          <a:prstGeom prst="rect">
            <a:avLst/>
          </a:prstGeom>
        </p:spPr>
        <p:txBody>
          <a:bodyPr>
            <a:normAutofit fontScale="925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lnSpc>
                <a:spcPct val="120000"/>
              </a:lnSpc>
              <a:buClr>
                <a:schemeClr val="tx1"/>
              </a:buClr>
              <a:buFont typeface="Arial" panose="020B0604020202020204" pitchFamily="34" charset="0"/>
              <a:buChar char="•"/>
              <a:defRPr/>
            </a:pPr>
            <a:r>
              <a:rPr lang="en-US" sz="1000" dirty="0">
                <a:solidFill>
                  <a:schemeClr val="tx1"/>
                </a:solidFill>
                <a:latin typeface="Times New Roman" panose="02020603050405020304" pitchFamily="18" charset="0"/>
                <a:cs typeface="Times New Roman" panose="02020603050405020304" pitchFamily="18" charset="0"/>
              </a:rPr>
              <a:t> </a:t>
            </a:r>
            <a:r>
              <a:rPr lang="en-US" sz="1600" dirty="0">
                <a:solidFill>
                  <a:schemeClr val="tx1"/>
                </a:solidFill>
                <a:latin typeface="Times New Roman" panose="02020603050405020304" pitchFamily="18" charset="0"/>
                <a:cs typeface="Times New Roman" panose="02020603050405020304" pitchFamily="18" charset="0"/>
              </a:rPr>
              <a:t>Over the past few years, IOT has become one of the most important technologies of the 21st century. </a:t>
            </a:r>
          </a:p>
          <a:p>
            <a:pPr marL="342900" indent="-342900">
              <a:lnSpc>
                <a:spcPct val="120000"/>
              </a:lnSpc>
              <a:buClr>
                <a:schemeClr val="tx1"/>
              </a:buClr>
              <a:buFont typeface="Arial" panose="020B0604020202020204" pitchFamily="34" charset="0"/>
              <a:buChar char="•"/>
              <a:defRPr/>
            </a:pPr>
            <a:r>
              <a:rPr lang="en-US" sz="1600" dirty="0">
                <a:solidFill>
                  <a:schemeClr val="tx1"/>
                </a:solidFill>
                <a:latin typeface="Times New Roman" panose="02020603050405020304" pitchFamily="18" charset="0"/>
                <a:cs typeface="Times New Roman" panose="02020603050405020304" pitchFamily="18" charset="0"/>
              </a:rPr>
              <a:t> Now that we can connect everyday objects kitchen appliances, cars, thermostats, baby monitors to   the internet via embedded devices, seamless communication is possible between people, processes, and things.</a:t>
            </a:r>
            <a:endParaRPr lang="en-IN" sz="1600" dirty="0">
              <a:solidFill>
                <a:schemeClr val="tx1"/>
              </a:solidFill>
              <a:latin typeface="Times New Roman" panose="02020603050405020304" pitchFamily="18" charset="0"/>
              <a:cs typeface="Times New Roman" panose="02020603050405020304" pitchFamily="18" charset="0"/>
            </a:endParaRPr>
          </a:p>
          <a:p>
            <a:pPr marL="342900" indent="-342900">
              <a:lnSpc>
                <a:spcPct val="120000"/>
              </a:lnSpc>
              <a:buClr>
                <a:schemeClr val="tx1"/>
              </a:buClr>
              <a:buFont typeface="Arial" panose="020B0604020202020204" pitchFamily="34" charset="0"/>
              <a:buChar char="•"/>
              <a:defRPr/>
            </a:pPr>
            <a:r>
              <a:rPr lang="en-IN" sz="1600" dirty="0">
                <a:solidFill>
                  <a:schemeClr val="tx1"/>
                </a:solidFill>
                <a:latin typeface="Times New Roman" panose="02020603050405020304" pitchFamily="18" charset="0"/>
                <a:cs typeface="Times New Roman" panose="02020603050405020304" pitchFamily="18" charset="0"/>
              </a:rPr>
              <a:t> Nowadays, buying and searching at huge malls is turning into a daily activity in subway cities.</a:t>
            </a:r>
          </a:p>
          <a:p>
            <a:pPr marL="342900" indent="-342900">
              <a:lnSpc>
                <a:spcPct val="120000"/>
              </a:lnSpc>
              <a:buClr>
                <a:schemeClr val="tx1"/>
              </a:buClr>
              <a:buFont typeface="Arial" panose="020B0604020202020204" pitchFamily="34" charset="0"/>
              <a:buChar char="•"/>
              <a:defRPr/>
            </a:pPr>
            <a:r>
              <a:rPr lang="en-IN" sz="1600" dirty="0">
                <a:solidFill>
                  <a:schemeClr val="tx1"/>
                </a:solidFill>
                <a:latin typeface="Times New Roman" panose="02020603050405020304" pitchFamily="18" charset="0"/>
                <a:cs typeface="Times New Roman" panose="02020603050405020304" pitchFamily="18" charset="0"/>
              </a:rPr>
              <a:t> We can see large rush at malls on holidays and weekends.</a:t>
            </a:r>
          </a:p>
          <a:p>
            <a:pPr marL="342900" indent="-342900">
              <a:lnSpc>
                <a:spcPct val="120000"/>
              </a:lnSpc>
              <a:buClr>
                <a:schemeClr val="tx1"/>
              </a:buClr>
              <a:buFont typeface="Arial" panose="020B0604020202020204" pitchFamily="34" charset="0"/>
              <a:buChar char="•"/>
              <a:defRPr/>
            </a:pPr>
            <a:r>
              <a:rPr lang="en-IN" sz="1600" dirty="0">
                <a:solidFill>
                  <a:schemeClr val="tx1"/>
                </a:solidFill>
                <a:latin typeface="Times New Roman" panose="02020603050405020304" pitchFamily="18" charset="0"/>
                <a:cs typeface="Times New Roman" panose="02020603050405020304" pitchFamily="18" charset="0"/>
              </a:rPr>
              <a:t> The rush is even a lot of once there are special offers and discount. </a:t>
            </a:r>
          </a:p>
          <a:p>
            <a:pPr marL="342900" indent="-342900">
              <a:lnSpc>
                <a:spcPct val="120000"/>
              </a:lnSpc>
              <a:buClr>
                <a:schemeClr val="tx1"/>
              </a:buClr>
              <a:buFont typeface="Arial" panose="020B0604020202020204" pitchFamily="34" charset="0"/>
              <a:buChar char="•"/>
              <a:defRPr/>
            </a:pPr>
            <a:r>
              <a:rPr lang="en-IN" sz="1600" dirty="0">
                <a:solidFill>
                  <a:schemeClr val="tx1"/>
                </a:solidFill>
                <a:latin typeface="Times New Roman" panose="02020603050405020304" pitchFamily="18" charset="0"/>
                <a:cs typeface="Times New Roman" panose="02020603050405020304" pitchFamily="18" charset="0"/>
              </a:rPr>
              <a:t> To minimize the Queue at a billing counter in a shopping complex.</a:t>
            </a:r>
          </a:p>
          <a:p>
            <a:pPr marL="342900" indent="-342900">
              <a:lnSpc>
                <a:spcPct val="120000"/>
              </a:lnSpc>
              <a:buClr>
                <a:schemeClr val="tx1"/>
              </a:buClr>
              <a:buFont typeface="Arial" panose="020B0604020202020204" pitchFamily="34" charset="0"/>
              <a:buChar char="•"/>
              <a:defRPr/>
            </a:pPr>
            <a:r>
              <a:rPr lang="en-IN" sz="1600" dirty="0">
                <a:solidFill>
                  <a:schemeClr val="tx1"/>
                </a:solidFill>
                <a:latin typeface="Times New Roman" panose="02020603050405020304" pitchFamily="18" charset="0"/>
                <a:cs typeface="Times New Roman" panose="02020603050405020304" pitchFamily="18" charset="0"/>
              </a:rPr>
              <a:t> Smart Cart does the same by displaying the total price of the product kept inside the cart. </a:t>
            </a:r>
          </a:p>
          <a:p>
            <a:pPr marL="342900" indent="-342900">
              <a:lnSpc>
                <a:spcPct val="120000"/>
              </a:lnSpc>
              <a:buClr>
                <a:schemeClr val="tx1"/>
              </a:buClr>
              <a:buFont typeface="Arial" panose="020B0604020202020204" pitchFamily="34" charset="0"/>
              <a:buChar char="•"/>
              <a:defRPr/>
            </a:pPr>
            <a:r>
              <a:rPr lang="en-US" sz="1600" dirty="0">
                <a:solidFill>
                  <a:schemeClr val="tx1"/>
                </a:solidFill>
                <a:latin typeface="Times New Roman" panose="02020603050405020304" pitchFamily="18" charset="0"/>
                <a:cs typeface="Times New Roman" panose="02020603050405020304" pitchFamily="18" charset="0"/>
              </a:rPr>
              <a:t> R</a:t>
            </a:r>
            <a:r>
              <a:rPr lang="en-IN" sz="1600" dirty="0" err="1">
                <a:solidFill>
                  <a:schemeClr val="tx1"/>
                </a:solidFill>
                <a:latin typeface="Times New Roman" panose="02020603050405020304" pitchFamily="18" charset="0"/>
                <a:cs typeface="Times New Roman" panose="02020603050405020304" pitchFamily="18" charset="0"/>
              </a:rPr>
              <a:t>ecommendation</a:t>
            </a:r>
            <a:r>
              <a:rPr lang="en-IN" sz="1600" dirty="0">
                <a:solidFill>
                  <a:schemeClr val="tx1"/>
                </a:solidFill>
                <a:latin typeface="Times New Roman" panose="02020603050405020304" pitchFamily="18" charset="0"/>
                <a:cs typeface="Times New Roman" panose="02020603050405020304" pitchFamily="18" charset="0"/>
              </a:rPr>
              <a:t> of clothes will be shown on android app.</a:t>
            </a:r>
          </a:p>
          <a:p>
            <a:pPr marL="342900" indent="-342900">
              <a:lnSpc>
                <a:spcPct val="120000"/>
              </a:lnSpc>
              <a:buClr>
                <a:schemeClr val="tx1"/>
              </a:buClr>
              <a:buFont typeface="Arial" panose="020B0604020202020204" pitchFamily="34" charset="0"/>
              <a:buChar char="•"/>
              <a:defRPr/>
            </a:pPr>
            <a:r>
              <a:rPr lang="en-US" sz="1600" dirty="0">
                <a:solidFill>
                  <a:schemeClr val="tx1"/>
                </a:solidFill>
                <a:latin typeface="Times New Roman" panose="02020603050405020304" pitchFamily="18" charset="0"/>
                <a:cs typeface="Times New Roman" panose="02020603050405020304" pitchFamily="18" charset="0"/>
              </a:rPr>
              <a:t> C</a:t>
            </a:r>
            <a:r>
              <a:rPr lang="en-IN" sz="1600" dirty="0" err="1">
                <a:solidFill>
                  <a:schemeClr val="tx1"/>
                </a:solidFill>
                <a:latin typeface="Times New Roman" panose="02020603050405020304" pitchFamily="18" charset="0"/>
                <a:cs typeface="Times New Roman" panose="02020603050405020304" pitchFamily="18" charset="0"/>
              </a:rPr>
              <a:t>ollaborative</a:t>
            </a:r>
            <a:r>
              <a:rPr lang="en-IN" sz="1600" dirty="0">
                <a:solidFill>
                  <a:schemeClr val="tx1"/>
                </a:solidFill>
                <a:latin typeface="Times New Roman" panose="02020603050405020304" pitchFamily="18" charset="0"/>
                <a:cs typeface="Times New Roman" panose="02020603050405020304" pitchFamily="18" charset="0"/>
              </a:rPr>
              <a:t> filtering algorithm will be used for recommendation.</a:t>
            </a:r>
          </a:p>
          <a:p>
            <a:pPr>
              <a:buClr>
                <a:schemeClr val="tx1"/>
              </a:buClr>
            </a:pPr>
            <a:endParaRPr lang="en-US" sz="1000" b="1" dirty="0">
              <a:solidFill>
                <a:schemeClr val="tx1"/>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0406E88-BFFD-E071-9B35-E5F32E72C49E}"/>
              </a:ext>
            </a:extLst>
          </p:cNvPr>
          <p:cNvPicPr>
            <a:picLocks noChangeAspect="1"/>
          </p:cNvPicPr>
          <p:nvPr/>
        </p:nvPicPr>
        <p:blipFill>
          <a:blip r:embed="rId3"/>
          <a:stretch>
            <a:fillRect/>
          </a:stretch>
        </p:blipFill>
        <p:spPr>
          <a:xfrm>
            <a:off x="2827020" y="3725706"/>
            <a:ext cx="4183380" cy="154780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7" name="Subtitle 26">
            <a:extLst>
              <a:ext uri="{FF2B5EF4-FFF2-40B4-BE49-F238E27FC236}">
                <a16:creationId xmlns:a16="http://schemas.microsoft.com/office/drawing/2014/main" id="{97AF2509-29D2-7D3D-0ABD-CC03D724173B}"/>
              </a:ext>
            </a:extLst>
          </p:cNvPr>
          <p:cNvSpPr>
            <a:spLocks noGrp="1"/>
          </p:cNvSpPr>
          <p:nvPr>
            <p:ph type="subTitle" idx="13"/>
          </p:nvPr>
        </p:nvSpPr>
        <p:spPr>
          <a:xfrm>
            <a:off x="402344" y="269908"/>
            <a:ext cx="2186620" cy="447600"/>
          </a:xfrm>
        </p:spPr>
        <p:txBody>
          <a:bodyPr/>
          <a:lstStyle/>
          <a:p>
            <a:r>
              <a:rPr lang="en-IN" sz="2400" dirty="0">
                <a:latin typeface="Times New Roman" panose="02020603050405020304" pitchFamily="18" charset="0"/>
                <a:cs typeface="Times New Roman" panose="02020603050405020304" pitchFamily="18" charset="0"/>
              </a:rPr>
              <a:t>Introduction</a:t>
            </a:r>
          </a:p>
        </p:txBody>
      </p:sp>
      <p:sp>
        <p:nvSpPr>
          <p:cNvPr id="28" name="Content Placeholder 7">
            <a:extLst>
              <a:ext uri="{FF2B5EF4-FFF2-40B4-BE49-F238E27FC236}">
                <a16:creationId xmlns:a16="http://schemas.microsoft.com/office/drawing/2014/main" id="{61C2F905-DAF8-227B-C16D-86DB68FDFD99}"/>
              </a:ext>
            </a:extLst>
          </p:cNvPr>
          <p:cNvSpPr txBox="1">
            <a:spLocks/>
          </p:cNvSpPr>
          <p:nvPr/>
        </p:nvSpPr>
        <p:spPr>
          <a:xfrm>
            <a:off x="82683" y="1035740"/>
            <a:ext cx="7702952" cy="3055716"/>
          </a:xfrm>
          <a:prstGeom prst="rect">
            <a:avLst/>
          </a:prstGeom>
          <a:noFill/>
          <a:ln>
            <a:noFill/>
          </a:ln>
        </p:spPr>
        <p:txBody>
          <a:bodyPr spcFirstLastPara="1" wrap="square" lIns="91425" tIns="91425" rIns="91425" bIns="91425" anchor="t" anchorCtr="0">
            <a:normAutofit fontScale="92500" lnSpcReduction="20000"/>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0" i="0" u="none" strike="noStrike" cap="none">
                <a:solidFill>
                  <a:schemeClr val="dk1"/>
                </a:solidFill>
                <a:latin typeface="Inter Tight SemiBold"/>
                <a:ea typeface="Inter Tight SemiBold"/>
                <a:cs typeface="Inter Tight SemiBold"/>
                <a:sym typeface="Inter Tight SemiBold"/>
              </a:defRPr>
            </a:lvl1pPr>
            <a:lvl2pPr marL="914400" marR="0" lvl="1"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495300" indent="-342900">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Even through e-commence and other online applications are growing rapidly the craze for traditional shopping has never stepped back. </a:t>
            </a:r>
          </a:p>
          <a:p>
            <a:pPr marL="495300" indent="-342900">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One difficulty is to follow up in a queue for the billing process. There, arises a demand for easy and quick payment of bills. </a:t>
            </a:r>
          </a:p>
          <a:p>
            <a:pPr marL="495300" indent="-342900">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proposed Smart Cart, is capable of generating bill using IoT along with the mobile cart application having cloth recommendation. </a:t>
            </a:r>
            <a:endParaRPr lang="en-IN" sz="2200" dirty="0">
              <a:latin typeface="Times New Roman" panose="02020603050405020304" pitchFamily="18" charset="0"/>
              <a:cs typeface="Times New Roman" panose="02020603050405020304" pitchFamily="18" charset="0"/>
            </a:endParaRPr>
          </a:p>
        </p:txBody>
      </p:sp>
      <p:pic>
        <p:nvPicPr>
          <p:cNvPr id="30" name="Picture 29">
            <a:extLst>
              <a:ext uri="{FF2B5EF4-FFF2-40B4-BE49-F238E27FC236}">
                <a16:creationId xmlns:a16="http://schemas.microsoft.com/office/drawing/2014/main" id="{C7698F0D-3DDC-5834-2CCB-23DDEB822735}"/>
              </a:ext>
            </a:extLst>
          </p:cNvPr>
          <p:cNvPicPr>
            <a:picLocks noChangeAspect="1"/>
          </p:cNvPicPr>
          <p:nvPr/>
        </p:nvPicPr>
        <p:blipFill>
          <a:blip r:embed="rId3"/>
          <a:stretch>
            <a:fillRect/>
          </a:stretch>
        </p:blipFill>
        <p:spPr>
          <a:xfrm>
            <a:off x="6208404" y="2895092"/>
            <a:ext cx="3154462" cy="242533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5"/>
          <p:cNvSpPr txBox="1">
            <a:spLocks noGrp="1"/>
          </p:cNvSpPr>
          <p:nvPr>
            <p:ph type="subTitle" idx="4"/>
          </p:nvPr>
        </p:nvSpPr>
        <p:spPr>
          <a:xfrm>
            <a:off x="6152751" y="1851556"/>
            <a:ext cx="1089042" cy="50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goal</a:t>
            </a:r>
            <a:endParaRPr dirty="0"/>
          </a:p>
        </p:txBody>
      </p:sp>
      <p:sp>
        <p:nvSpPr>
          <p:cNvPr id="297" name="Google Shape;297;p35"/>
          <p:cNvSpPr txBox="1">
            <a:spLocks noGrp="1"/>
          </p:cNvSpPr>
          <p:nvPr>
            <p:ph type="title"/>
          </p:nvPr>
        </p:nvSpPr>
        <p:spPr>
          <a:xfrm>
            <a:off x="3421200" y="545105"/>
            <a:ext cx="2103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sp>
        <p:nvSpPr>
          <p:cNvPr id="298" name="Google Shape;298;p35"/>
          <p:cNvSpPr txBox="1">
            <a:spLocks noGrp="1"/>
          </p:cNvSpPr>
          <p:nvPr>
            <p:ph type="subTitle" idx="1"/>
          </p:nvPr>
        </p:nvSpPr>
        <p:spPr>
          <a:xfrm>
            <a:off x="5372308" y="2499320"/>
            <a:ext cx="2882419" cy="1427100"/>
          </a:xfrm>
          <a:prstGeom prst="rect">
            <a:avLst/>
          </a:prstGeom>
        </p:spPr>
        <p:txBody>
          <a:bodyPr spcFirstLastPara="1" wrap="square" lIns="91425" tIns="91425" rIns="91425" bIns="91425" anchor="t" anchorCtr="0">
            <a:noAutofit/>
          </a:bodyPr>
          <a:lstStyle/>
          <a:p>
            <a:pPr marL="0" indent="0" algn="ctr"/>
            <a:r>
              <a:rPr lang="en-US" sz="1200" dirty="0">
                <a:latin typeface="Times New Roman" panose="02020603050405020304" pitchFamily="18" charset="0"/>
                <a:cs typeface="Times New Roman" panose="02020603050405020304" pitchFamily="18" charset="0"/>
              </a:rPr>
              <a:t>Smart shopping cart system that will keep the track of purchased products and also online transaction for billing using RFID and also provides recommendation for certain product category</a:t>
            </a:r>
            <a:endParaRPr lang="en-IN" altLang="en-US"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sp>
        <p:nvSpPr>
          <p:cNvPr id="299" name="Google Shape;299;p35"/>
          <p:cNvSpPr txBox="1">
            <a:spLocks noGrp="1"/>
          </p:cNvSpPr>
          <p:nvPr>
            <p:ph type="subTitle" idx="2"/>
          </p:nvPr>
        </p:nvSpPr>
        <p:spPr>
          <a:xfrm>
            <a:off x="782801" y="2499320"/>
            <a:ext cx="3316694" cy="1427100"/>
          </a:xfrm>
          <a:prstGeom prst="rect">
            <a:avLst/>
          </a:prstGeom>
        </p:spPr>
        <p:txBody>
          <a:bodyPr spcFirstLastPara="1" wrap="square" lIns="91425" tIns="91425" rIns="91425" bIns="91425" anchor="t" anchorCtr="0">
            <a:noAutofit/>
          </a:bodyPr>
          <a:lstStyle/>
          <a:p>
            <a:pPr marL="0" indent="0" algn="ctr"/>
            <a:r>
              <a:rPr lang="en-US" sz="1200" dirty="0">
                <a:latin typeface="Times New Roman" panose="02020603050405020304" pitchFamily="18" charset="0"/>
                <a:cs typeface="Times New Roman" panose="02020603050405020304" pitchFamily="18" charset="0"/>
              </a:rPr>
              <a:t>The project aims at the billing automation of purchased products using Smart Shopping cart to minimize the time spent for scanning each product manually using Barcode Scanners with recommendation systems to enhance the customer’s experience at supermarkets and hypermarkets.</a:t>
            </a:r>
          </a:p>
          <a:p>
            <a:pPr marL="0" lvl="0" indent="0" algn="l" rtl="0">
              <a:spcBef>
                <a:spcPts val="0"/>
              </a:spcBef>
              <a:spcAft>
                <a:spcPts val="0"/>
              </a:spcAft>
              <a:buNone/>
            </a:pPr>
            <a:endParaRPr dirty="0"/>
          </a:p>
        </p:txBody>
      </p:sp>
      <p:sp>
        <p:nvSpPr>
          <p:cNvPr id="300" name="Google Shape;300;p35"/>
          <p:cNvSpPr txBox="1">
            <a:spLocks noGrp="1"/>
          </p:cNvSpPr>
          <p:nvPr>
            <p:ph type="subTitle" idx="3"/>
          </p:nvPr>
        </p:nvSpPr>
        <p:spPr>
          <a:xfrm>
            <a:off x="1902207" y="1857403"/>
            <a:ext cx="1035557" cy="50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aim</a:t>
            </a:r>
            <a:endParaRPr dirty="0"/>
          </a:p>
        </p:txBody>
      </p:sp>
      <p:grpSp>
        <p:nvGrpSpPr>
          <p:cNvPr id="301" name="Google Shape;301;p35"/>
          <p:cNvGrpSpPr/>
          <p:nvPr/>
        </p:nvGrpSpPr>
        <p:grpSpPr>
          <a:xfrm>
            <a:off x="2227836" y="1363743"/>
            <a:ext cx="406184" cy="464723"/>
            <a:chOff x="2374892" y="2597675"/>
            <a:chExt cx="329347" cy="376813"/>
          </a:xfrm>
        </p:grpSpPr>
        <p:sp>
          <p:nvSpPr>
            <p:cNvPr id="302" name="Google Shape;302;p35"/>
            <p:cNvSpPr/>
            <p:nvPr/>
          </p:nvSpPr>
          <p:spPr>
            <a:xfrm>
              <a:off x="2440995" y="2676881"/>
              <a:ext cx="155501" cy="85322"/>
            </a:xfrm>
            <a:custGeom>
              <a:avLst/>
              <a:gdLst/>
              <a:ahLst/>
              <a:cxnLst/>
              <a:rect l="l" t="t" r="r" b="b"/>
              <a:pathLst>
                <a:path w="534" h="293" extrusionOk="0">
                  <a:moveTo>
                    <a:pt x="534" y="223"/>
                  </a:moveTo>
                  <a:lnTo>
                    <a:pt x="534" y="223"/>
                  </a:lnTo>
                  <a:cubicBezTo>
                    <a:pt x="534" y="210"/>
                    <a:pt x="530" y="198"/>
                    <a:pt x="524" y="188"/>
                  </a:cubicBezTo>
                  <a:cubicBezTo>
                    <a:pt x="518" y="177"/>
                    <a:pt x="509" y="168"/>
                    <a:pt x="499" y="162"/>
                  </a:cubicBezTo>
                  <a:cubicBezTo>
                    <a:pt x="490" y="157"/>
                    <a:pt x="481" y="154"/>
                    <a:pt x="472" y="153"/>
                  </a:cubicBezTo>
                  <a:lnTo>
                    <a:pt x="438" y="149"/>
                  </a:lnTo>
                  <a:lnTo>
                    <a:pt x="438" y="114"/>
                  </a:lnTo>
                  <a:cubicBezTo>
                    <a:pt x="438" y="94"/>
                    <a:pt x="433" y="75"/>
                    <a:pt x="423" y="57"/>
                  </a:cubicBezTo>
                  <a:cubicBezTo>
                    <a:pt x="413" y="40"/>
                    <a:pt x="398" y="26"/>
                    <a:pt x="381" y="16"/>
                  </a:cubicBezTo>
                  <a:cubicBezTo>
                    <a:pt x="364" y="6"/>
                    <a:pt x="344" y="0"/>
                    <a:pt x="324" y="0"/>
                  </a:cubicBezTo>
                  <a:cubicBezTo>
                    <a:pt x="304" y="0"/>
                    <a:pt x="284" y="6"/>
                    <a:pt x="267" y="16"/>
                  </a:cubicBezTo>
                  <a:cubicBezTo>
                    <a:pt x="257" y="21"/>
                    <a:pt x="249" y="28"/>
                    <a:pt x="241" y="35"/>
                  </a:cubicBezTo>
                  <a:lnTo>
                    <a:pt x="224" y="54"/>
                  </a:lnTo>
                  <a:lnTo>
                    <a:pt x="200" y="44"/>
                  </a:lnTo>
                  <a:cubicBezTo>
                    <a:pt x="191" y="41"/>
                    <a:pt x="181" y="39"/>
                    <a:pt x="172" y="39"/>
                  </a:cubicBezTo>
                  <a:cubicBezTo>
                    <a:pt x="158" y="39"/>
                    <a:pt x="145" y="42"/>
                    <a:pt x="134" y="49"/>
                  </a:cubicBezTo>
                  <a:cubicBezTo>
                    <a:pt x="122" y="56"/>
                    <a:pt x="112" y="65"/>
                    <a:pt x="106" y="77"/>
                  </a:cubicBezTo>
                  <a:cubicBezTo>
                    <a:pt x="99" y="88"/>
                    <a:pt x="96" y="101"/>
                    <a:pt x="96" y="114"/>
                  </a:cubicBezTo>
                  <a:lnTo>
                    <a:pt x="96" y="115"/>
                  </a:lnTo>
                  <a:lnTo>
                    <a:pt x="96" y="149"/>
                  </a:lnTo>
                  <a:lnTo>
                    <a:pt x="62" y="153"/>
                  </a:lnTo>
                  <a:cubicBezTo>
                    <a:pt x="53" y="154"/>
                    <a:pt x="43" y="157"/>
                    <a:pt x="35" y="162"/>
                  </a:cubicBezTo>
                  <a:cubicBezTo>
                    <a:pt x="24" y="168"/>
                    <a:pt x="15" y="177"/>
                    <a:pt x="9" y="188"/>
                  </a:cubicBezTo>
                  <a:cubicBezTo>
                    <a:pt x="2" y="198"/>
                    <a:pt x="0" y="210"/>
                    <a:pt x="0" y="223"/>
                  </a:cubicBezTo>
                  <a:cubicBezTo>
                    <a:pt x="0" y="235"/>
                    <a:pt x="2" y="247"/>
                    <a:pt x="9" y="258"/>
                  </a:cubicBezTo>
                  <a:cubicBezTo>
                    <a:pt x="15" y="268"/>
                    <a:pt x="24" y="276"/>
                    <a:pt x="35" y="283"/>
                  </a:cubicBezTo>
                  <a:cubicBezTo>
                    <a:pt x="46" y="289"/>
                    <a:pt x="58" y="293"/>
                    <a:pt x="70" y="293"/>
                  </a:cubicBezTo>
                  <a:lnTo>
                    <a:pt x="70" y="293"/>
                  </a:lnTo>
                  <a:lnTo>
                    <a:pt x="463" y="293"/>
                  </a:lnTo>
                  <a:cubicBezTo>
                    <a:pt x="476" y="293"/>
                    <a:pt x="488" y="290"/>
                    <a:pt x="499" y="283"/>
                  </a:cubicBezTo>
                  <a:cubicBezTo>
                    <a:pt x="509" y="277"/>
                    <a:pt x="518" y="268"/>
                    <a:pt x="524" y="258"/>
                  </a:cubicBezTo>
                  <a:cubicBezTo>
                    <a:pt x="530" y="247"/>
                    <a:pt x="534" y="235"/>
                    <a:pt x="534" y="22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03" name="Google Shape;303;p35"/>
            <p:cNvSpPr/>
            <p:nvPr/>
          </p:nvSpPr>
          <p:spPr>
            <a:xfrm>
              <a:off x="2374892" y="2597675"/>
              <a:ext cx="329347" cy="376813"/>
            </a:xfrm>
            <a:custGeom>
              <a:avLst/>
              <a:gdLst/>
              <a:ahLst/>
              <a:cxnLst/>
              <a:rect l="l" t="t" r="r" b="b"/>
              <a:pathLst>
                <a:path w="1131" h="1294" extrusionOk="0">
                  <a:moveTo>
                    <a:pt x="988" y="488"/>
                  </a:moveTo>
                  <a:cubicBezTo>
                    <a:pt x="984" y="219"/>
                    <a:pt x="764" y="0"/>
                    <a:pt x="494" y="0"/>
                  </a:cubicBezTo>
                  <a:cubicBezTo>
                    <a:pt x="221" y="0"/>
                    <a:pt x="0" y="222"/>
                    <a:pt x="0" y="495"/>
                  </a:cubicBezTo>
                  <a:cubicBezTo>
                    <a:pt x="0" y="581"/>
                    <a:pt x="22" y="666"/>
                    <a:pt x="66" y="741"/>
                  </a:cubicBezTo>
                  <a:cubicBezTo>
                    <a:pt x="89" y="781"/>
                    <a:pt x="118" y="818"/>
                    <a:pt x="152" y="851"/>
                  </a:cubicBezTo>
                  <a:lnTo>
                    <a:pt x="152" y="1294"/>
                  </a:lnTo>
                  <a:lnTo>
                    <a:pt x="760" y="1294"/>
                  </a:lnTo>
                  <a:lnTo>
                    <a:pt x="760" y="1066"/>
                  </a:lnTo>
                  <a:lnTo>
                    <a:pt x="988" y="1066"/>
                  </a:lnTo>
                  <a:lnTo>
                    <a:pt x="988" y="881"/>
                  </a:lnTo>
                  <a:lnTo>
                    <a:pt x="1131" y="881"/>
                  </a:lnTo>
                  <a:lnTo>
                    <a:pt x="988" y="488"/>
                  </a:lnTo>
                  <a:moveTo>
                    <a:pt x="297" y="641"/>
                  </a:moveTo>
                  <a:lnTo>
                    <a:pt x="297" y="641"/>
                  </a:lnTo>
                  <a:cubicBezTo>
                    <a:pt x="272" y="641"/>
                    <a:pt x="246" y="634"/>
                    <a:pt x="224" y="621"/>
                  </a:cubicBezTo>
                  <a:cubicBezTo>
                    <a:pt x="202" y="608"/>
                    <a:pt x="184" y="590"/>
                    <a:pt x="171" y="568"/>
                  </a:cubicBezTo>
                  <a:cubicBezTo>
                    <a:pt x="158" y="545"/>
                    <a:pt x="151" y="520"/>
                    <a:pt x="151" y="495"/>
                  </a:cubicBezTo>
                  <a:cubicBezTo>
                    <a:pt x="151" y="469"/>
                    <a:pt x="158" y="444"/>
                    <a:pt x="171" y="422"/>
                  </a:cubicBezTo>
                  <a:cubicBezTo>
                    <a:pt x="184" y="399"/>
                    <a:pt x="202" y="381"/>
                    <a:pt x="224" y="368"/>
                  </a:cubicBezTo>
                  <a:cubicBezTo>
                    <a:pt x="232" y="364"/>
                    <a:pt x="241" y="360"/>
                    <a:pt x="250" y="357"/>
                  </a:cubicBezTo>
                  <a:cubicBezTo>
                    <a:pt x="253" y="341"/>
                    <a:pt x="259" y="325"/>
                    <a:pt x="267" y="311"/>
                  </a:cubicBezTo>
                  <a:cubicBezTo>
                    <a:pt x="280" y="288"/>
                    <a:pt x="300" y="268"/>
                    <a:pt x="323" y="255"/>
                  </a:cubicBezTo>
                  <a:cubicBezTo>
                    <a:pt x="346" y="241"/>
                    <a:pt x="372" y="235"/>
                    <a:pt x="399" y="235"/>
                  </a:cubicBezTo>
                  <a:cubicBezTo>
                    <a:pt x="410" y="235"/>
                    <a:pt x="421" y="236"/>
                    <a:pt x="431" y="238"/>
                  </a:cubicBezTo>
                  <a:cubicBezTo>
                    <a:pt x="439" y="232"/>
                    <a:pt x="447" y="227"/>
                    <a:pt x="456" y="222"/>
                  </a:cubicBezTo>
                  <a:cubicBezTo>
                    <a:pt x="484" y="205"/>
                    <a:pt x="517" y="196"/>
                    <a:pt x="550" y="196"/>
                  </a:cubicBezTo>
                  <a:lnTo>
                    <a:pt x="551" y="196"/>
                  </a:lnTo>
                  <a:cubicBezTo>
                    <a:pt x="584" y="196"/>
                    <a:pt x="617" y="205"/>
                    <a:pt x="646" y="222"/>
                  </a:cubicBezTo>
                  <a:cubicBezTo>
                    <a:pt x="675" y="239"/>
                    <a:pt x="699" y="263"/>
                    <a:pt x="715" y="292"/>
                  </a:cubicBezTo>
                  <a:cubicBezTo>
                    <a:pt x="727" y="312"/>
                    <a:pt x="735" y="334"/>
                    <a:pt x="739" y="357"/>
                  </a:cubicBezTo>
                  <a:cubicBezTo>
                    <a:pt x="747" y="360"/>
                    <a:pt x="755" y="364"/>
                    <a:pt x="763" y="368"/>
                  </a:cubicBezTo>
                  <a:cubicBezTo>
                    <a:pt x="786" y="381"/>
                    <a:pt x="804" y="399"/>
                    <a:pt x="817" y="422"/>
                  </a:cubicBezTo>
                  <a:cubicBezTo>
                    <a:pt x="830" y="444"/>
                    <a:pt x="836" y="469"/>
                    <a:pt x="836" y="495"/>
                  </a:cubicBezTo>
                  <a:cubicBezTo>
                    <a:pt x="836" y="520"/>
                    <a:pt x="830" y="545"/>
                    <a:pt x="817" y="568"/>
                  </a:cubicBezTo>
                  <a:cubicBezTo>
                    <a:pt x="804" y="590"/>
                    <a:pt x="785" y="608"/>
                    <a:pt x="763" y="621"/>
                  </a:cubicBezTo>
                  <a:cubicBezTo>
                    <a:pt x="740" y="634"/>
                    <a:pt x="716" y="641"/>
                    <a:pt x="690" y="641"/>
                  </a:cubicBezTo>
                  <a:lnTo>
                    <a:pt x="690" y="641"/>
                  </a:lnTo>
                  <a:lnTo>
                    <a:pt x="297" y="641"/>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 name="Google Shape;7873;p69">
            <a:extLst>
              <a:ext uri="{FF2B5EF4-FFF2-40B4-BE49-F238E27FC236}">
                <a16:creationId xmlns:a16="http://schemas.microsoft.com/office/drawing/2014/main" id="{438FBE90-EE3A-37AB-0045-11192859FFAA}"/>
              </a:ext>
            </a:extLst>
          </p:cNvPr>
          <p:cNvGrpSpPr/>
          <p:nvPr/>
        </p:nvGrpSpPr>
        <p:grpSpPr>
          <a:xfrm>
            <a:off x="6595174" y="1383195"/>
            <a:ext cx="436686" cy="429319"/>
            <a:chOff x="-1020183" y="2268670"/>
            <a:chExt cx="303275" cy="298159"/>
          </a:xfrm>
        </p:grpSpPr>
        <p:sp>
          <p:nvSpPr>
            <p:cNvPr id="3" name="Google Shape;7874;p69">
              <a:extLst>
                <a:ext uri="{FF2B5EF4-FFF2-40B4-BE49-F238E27FC236}">
                  <a16:creationId xmlns:a16="http://schemas.microsoft.com/office/drawing/2014/main" id="{3C44685E-5D71-2091-F904-2FDA2746131F}"/>
                </a:ext>
              </a:extLst>
            </p:cNvPr>
            <p:cNvSpPr/>
            <p:nvPr/>
          </p:nvSpPr>
          <p:spPr>
            <a:xfrm>
              <a:off x="-928808" y="2268670"/>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875;p69">
              <a:extLst>
                <a:ext uri="{FF2B5EF4-FFF2-40B4-BE49-F238E27FC236}">
                  <a16:creationId xmlns:a16="http://schemas.microsoft.com/office/drawing/2014/main" id="{484DF524-D7C1-5329-6718-A0D3A230C8B8}"/>
                </a:ext>
              </a:extLst>
            </p:cNvPr>
            <p:cNvSpPr/>
            <p:nvPr/>
          </p:nvSpPr>
          <p:spPr>
            <a:xfrm>
              <a:off x="-968983" y="238639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876;p69">
              <a:extLst>
                <a:ext uri="{FF2B5EF4-FFF2-40B4-BE49-F238E27FC236}">
                  <a16:creationId xmlns:a16="http://schemas.microsoft.com/office/drawing/2014/main" id="{0EF928F1-968E-7E9F-30C7-5ECB8AEF4C2D}"/>
                </a:ext>
              </a:extLst>
            </p:cNvPr>
            <p:cNvSpPr/>
            <p:nvPr/>
          </p:nvSpPr>
          <p:spPr>
            <a:xfrm>
              <a:off x="-1020183" y="2343604"/>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3"/>
          <p:cNvSpPr txBox="1">
            <a:spLocks noGrp="1"/>
          </p:cNvSpPr>
          <p:nvPr>
            <p:ph type="title"/>
          </p:nvPr>
        </p:nvSpPr>
        <p:spPr>
          <a:xfrm>
            <a:off x="324295" y="494571"/>
            <a:ext cx="4097700" cy="60270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Problem Statement</a:t>
            </a:r>
            <a:endParaRPr dirty="0">
              <a:latin typeface="Times New Roman" panose="02020603050405020304" pitchFamily="18" charset="0"/>
              <a:cs typeface="Times New Roman" panose="02020603050405020304" pitchFamily="18" charset="0"/>
            </a:endParaRPr>
          </a:p>
        </p:txBody>
      </p:sp>
      <p:sp>
        <p:nvSpPr>
          <p:cNvPr id="283" name="Google Shape;283;p33"/>
          <p:cNvSpPr txBox="1">
            <a:spLocks noGrp="1"/>
          </p:cNvSpPr>
          <p:nvPr>
            <p:ph type="subTitle" idx="1"/>
          </p:nvPr>
        </p:nvSpPr>
        <p:spPr>
          <a:xfrm>
            <a:off x="99060" y="1322070"/>
            <a:ext cx="4815839" cy="2499360"/>
          </a:xfrm>
          <a:prstGeom prst="rect">
            <a:avLst/>
          </a:prstGeom>
        </p:spPr>
        <p:txBody>
          <a:bodyPr spcFirstLastPara="1" wrap="square" lIns="91425" tIns="91425" rIns="91425" bIns="91425" anchor="t" anchorCtr="0">
            <a:noAutofit/>
          </a:bodyPr>
          <a:lstStyle/>
          <a:p>
            <a:pPr>
              <a:buFont typeface="Courier New" panose="02070309020205020404" pitchFamily="49" charset="0"/>
              <a:buChar char="o"/>
            </a:pPr>
            <a:r>
              <a:rPr lang="en-IN" altLang="en-US" sz="1600" dirty="0">
                <a:latin typeface="Times New Roman" panose="02020603050405020304" pitchFamily="18" charset="0"/>
                <a:cs typeface="Times New Roman" panose="02020603050405020304" pitchFamily="18" charset="0"/>
              </a:rPr>
              <a:t>Shopping mall is a place where most people from all walks of life will get their daily necessities ranging from food product, apparels, toiletries, gardening tools electrical appliances, and others.</a:t>
            </a:r>
          </a:p>
          <a:p>
            <a:pPr marL="152400" indent="0">
              <a:buNone/>
            </a:pPr>
            <a:endParaRPr lang="en-IN" altLang="en-US" sz="1600" dirty="0">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lang="en-IN" altLang="en-US" sz="1600" dirty="0">
                <a:latin typeface="Times New Roman" panose="02020603050405020304" pitchFamily="18" charset="0"/>
                <a:cs typeface="Times New Roman" panose="02020603050405020304" pitchFamily="18" charset="0"/>
              </a:rPr>
              <a:t>Since the entire process of billing is manual it increase the possibility of human error substantially and time is also increased.</a:t>
            </a:r>
          </a:p>
          <a:p>
            <a:pPr marL="152400" indent="0">
              <a:buNone/>
            </a:pPr>
            <a:endParaRPr lang="en-IN" altLang="en-US" sz="1600" dirty="0">
              <a:latin typeface="Times New Roman" panose="02020603050405020304" pitchFamily="18" charset="0"/>
              <a:cs typeface="Times New Roman" panose="02020603050405020304" pitchFamily="18" charset="0"/>
            </a:endParaRPr>
          </a:p>
          <a:p>
            <a:pPr>
              <a:buFont typeface="Courier New" panose="02070309020205020404" pitchFamily="49" charset="0"/>
              <a:buChar char="o"/>
            </a:pPr>
            <a:r>
              <a:rPr lang="en-IN" altLang="en-US" sz="1600" dirty="0">
                <a:latin typeface="Times New Roman" panose="02020603050405020304" pitchFamily="18" charset="0"/>
                <a:cs typeface="Times New Roman" panose="02020603050405020304" pitchFamily="18" charset="0"/>
              </a:rPr>
              <a:t>Hence to overcome this problem we are creating a smart cart system.</a:t>
            </a:r>
          </a:p>
          <a:p>
            <a:pPr marL="0" lvl="0" indent="0" algn="l" rtl="0">
              <a:spcBef>
                <a:spcPts val="0"/>
              </a:spcBef>
              <a:spcAft>
                <a:spcPts val="0"/>
              </a:spcAft>
              <a:buClr>
                <a:schemeClr val="dk1"/>
              </a:buClr>
              <a:buSzPts val="1100"/>
              <a:buFont typeface="Arial"/>
              <a:buNone/>
            </a:pPr>
            <a:endParaRPr sz="1600" dirty="0"/>
          </a:p>
        </p:txBody>
      </p:sp>
      <p:pic>
        <p:nvPicPr>
          <p:cNvPr id="13" name="Picture Placeholder 12">
            <a:extLst>
              <a:ext uri="{FF2B5EF4-FFF2-40B4-BE49-F238E27FC236}">
                <a16:creationId xmlns:a16="http://schemas.microsoft.com/office/drawing/2014/main" id="{F8199665-D6C6-5906-EBC8-78ABE034A986}"/>
              </a:ext>
            </a:extLst>
          </p:cNvPr>
          <p:cNvPicPr>
            <a:picLocks noGrp="1" noChangeAspect="1"/>
          </p:cNvPicPr>
          <p:nvPr>
            <p:ph type="pic" idx="2"/>
          </p:nvPr>
        </p:nvPicPr>
        <p:blipFill>
          <a:blip r:embed="rId3">
            <a:extLst>
              <a:ext uri="{BEBA8EAE-BF5A-486C-A8C5-ECC9F3942E4B}">
                <a14:imgProps xmlns:a14="http://schemas.microsoft.com/office/drawing/2010/main">
                  <a14:imgLayer r:embed="rId4">
                    <a14:imgEffect>
                      <a14:saturation sat="200000"/>
                    </a14:imgEffect>
                    <a14:imgEffect>
                      <a14:brightnessContrast contrast="20000"/>
                    </a14:imgEffect>
                  </a14:imgLayer>
                </a14:imgProps>
              </a:ext>
            </a:extLst>
          </a:blip>
          <a:srcRect l="11371" r="11371"/>
          <a:stretch>
            <a:fillRect/>
          </a:stretch>
        </p:blipFill>
        <p:spPr>
          <a:xfrm>
            <a:off x="5779661" y="1248480"/>
            <a:ext cx="3017184" cy="3019320"/>
          </a:xfr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451982" y="2433251"/>
            <a:ext cx="184731" cy="253916"/>
          </a:xfrm>
          <a:prstGeom prst="rect">
            <a:avLst/>
          </a:prstGeom>
        </p:spPr>
        <p:txBody>
          <a:bodyPr wrap="none">
            <a:spAutoFit/>
          </a:bodyPr>
          <a:lstStyle/>
          <a:p>
            <a:endParaRPr lang="en-US" sz="1050" dirty="0"/>
          </a:p>
        </p:txBody>
      </p:sp>
      <p:sp>
        <p:nvSpPr>
          <p:cNvPr id="6" name="Rectangle 5"/>
          <p:cNvSpPr/>
          <p:nvPr/>
        </p:nvSpPr>
        <p:spPr>
          <a:xfrm>
            <a:off x="2857500" y="2329376"/>
            <a:ext cx="3429000" cy="253916"/>
          </a:xfrm>
          <a:prstGeom prst="rect">
            <a:avLst/>
          </a:prstGeom>
        </p:spPr>
        <p:txBody>
          <a:bodyPr>
            <a:spAutoFit/>
          </a:bodyPr>
          <a:lstStyle/>
          <a:p>
            <a:endParaRPr lang="en-US" sz="1050" dirty="0"/>
          </a:p>
        </p:txBody>
      </p:sp>
      <p:sp>
        <p:nvSpPr>
          <p:cNvPr id="8" name="Rectangle 7"/>
          <p:cNvSpPr/>
          <p:nvPr/>
        </p:nvSpPr>
        <p:spPr>
          <a:xfrm>
            <a:off x="2857500" y="2017752"/>
            <a:ext cx="3429000" cy="253916"/>
          </a:xfrm>
          <a:prstGeom prst="rect">
            <a:avLst/>
          </a:prstGeom>
        </p:spPr>
        <p:txBody>
          <a:bodyPr>
            <a:spAutoFit/>
          </a:bodyPr>
          <a:lstStyle/>
          <a:p>
            <a:endParaRPr lang="en-US" sz="1050" dirty="0"/>
          </a:p>
        </p:txBody>
      </p:sp>
      <p:graphicFrame>
        <p:nvGraphicFramePr>
          <p:cNvPr id="9" name="Content Placeholder 9">
            <a:extLst>
              <a:ext uri="{FF2B5EF4-FFF2-40B4-BE49-F238E27FC236}">
                <a16:creationId xmlns:a16="http://schemas.microsoft.com/office/drawing/2014/main" id="{A8869DA9-0C6B-442C-BE68-6C154D5B6C49}"/>
              </a:ext>
            </a:extLst>
          </p:cNvPr>
          <p:cNvGraphicFramePr>
            <a:graphicFrameLocks/>
          </p:cNvGraphicFramePr>
          <p:nvPr>
            <p:extLst>
              <p:ext uri="{D42A27DB-BD31-4B8C-83A1-F6EECF244321}">
                <p14:modId xmlns:p14="http://schemas.microsoft.com/office/powerpoint/2010/main" val="2234105675"/>
              </p:ext>
            </p:extLst>
          </p:nvPr>
        </p:nvGraphicFramePr>
        <p:xfrm>
          <a:off x="180753" y="786810"/>
          <a:ext cx="8686800" cy="4356532"/>
        </p:xfrm>
        <a:graphic>
          <a:graphicData uri="http://schemas.openxmlformats.org/drawingml/2006/table">
            <a:tbl>
              <a:tblPr firstRow="1" bandRow="1">
                <a:tableStyleId>{8799B23B-EC83-4686-B30A-512413B5E67A}</a:tableStyleId>
              </a:tblPr>
              <a:tblGrid>
                <a:gridCol w="1293368">
                  <a:extLst>
                    <a:ext uri="{9D8B030D-6E8A-4147-A177-3AD203B41FA5}">
                      <a16:colId xmlns:a16="http://schemas.microsoft.com/office/drawing/2014/main" val="3544220033"/>
                    </a:ext>
                  </a:extLst>
                </a:gridCol>
                <a:gridCol w="887984">
                  <a:extLst>
                    <a:ext uri="{9D8B030D-6E8A-4147-A177-3AD203B41FA5}">
                      <a16:colId xmlns:a16="http://schemas.microsoft.com/office/drawing/2014/main" val="3953271148"/>
                    </a:ext>
                  </a:extLst>
                </a:gridCol>
                <a:gridCol w="1138936">
                  <a:extLst>
                    <a:ext uri="{9D8B030D-6E8A-4147-A177-3AD203B41FA5}">
                      <a16:colId xmlns:a16="http://schemas.microsoft.com/office/drawing/2014/main" val="2430809774"/>
                    </a:ext>
                  </a:extLst>
                </a:gridCol>
                <a:gridCol w="2596389">
                  <a:extLst>
                    <a:ext uri="{9D8B030D-6E8A-4147-A177-3AD203B41FA5}">
                      <a16:colId xmlns:a16="http://schemas.microsoft.com/office/drawing/2014/main" val="1155385500"/>
                    </a:ext>
                  </a:extLst>
                </a:gridCol>
                <a:gridCol w="2770123">
                  <a:extLst>
                    <a:ext uri="{9D8B030D-6E8A-4147-A177-3AD203B41FA5}">
                      <a16:colId xmlns:a16="http://schemas.microsoft.com/office/drawing/2014/main" val="4202399588"/>
                    </a:ext>
                  </a:extLst>
                </a:gridCol>
              </a:tblGrid>
              <a:tr h="484596">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9pPr>
                    </a:lstStyle>
                    <a:p>
                      <a:pPr algn="ctr">
                        <a:lnSpc>
                          <a:spcPct val="150000"/>
                        </a:lnSpc>
                        <a:spcAft>
                          <a:spcPts val="800"/>
                        </a:spcAft>
                      </a:pPr>
                      <a:r>
                        <a:rPr lang="en-US" sz="1100" kern="100" dirty="0">
                          <a:solidFill>
                            <a:schemeClr val="tx1"/>
                          </a:solidFill>
                          <a:effectLst/>
                          <a:latin typeface="Times New Roman" panose="02020603050405020304" pitchFamily="18" charset="0"/>
                          <a:cs typeface="Times New Roman" panose="02020603050405020304" pitchFamily="18" charset="0"/>
                        </a:rPr>
                        <a:t>Name of Author</a:t>
                      </a:r>
                      <a:endParaRPr lang="en-IN" sz="11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9pPr>
                    </a:lstStyle>
                    <a:p>
                      <a:pPr algn="ctr">
                        <a:lnSpc>
                          <a:spcPct val="150000"/>
                        </a:lnSpc>
                        <a:spcAft>
                          <a:spcPts val="800"/>
                        </a:spcAft>
                      </a:pPr>
                      <a:r>
                        <a:rPr lang="en-US" sz="1100" kern="100" dirty="0">
                          <a:solidFill>
                            <a:schemeClr val="tx1"/>
                          </a:solidFill>
                          <a:effectLst/>
                          <a:latin typeface="Times New Roman" panose="02020603050405020304" pitchFamily="18" charset="0"/>
                          <a:cs typeface="Times New Roman" panose="02020603050405020304" pitchFamily="18" charset="0"/>
                        </a:rPr>
                        <a:t>Year</a:t>
                      </a:r>
                      <a:endParaRPr lang="en-IN" sz="11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9pPr>
                    </a:lstStyle>
                    <a:p>
                      <a:pPr algn="ctr">
                        <a:lnSpc>
                          <a:spcPct val="150000"/>
                        </a:lnSpc>
                        <a:spcAft>
                          <a:spcPts val="800"/>
                        </a:spcAft>
                      </a:pPr>
                      <a:r>
                        <a:rPr lang="en-US" sz="1100" kern="100" dirty="0">
                          <a:solidFill>
                            <a:schemeClr val="tx1"/>
                          </a:solidFill>
                          <a:effectLst/>
                          <a:latin typeface="Times New Roman" panose="02020603050405020304" pitchFamily="18" charset="0"/>
                          <a:cs typeface="Times New Roman" panose="02020603050405020304" pitchFamily="18" charset="0"/>
                        </a:rPr>
                        <a:t>Title</a:t>
                      </a:r>
                      <a:endParaRPr lang="en-IN" sz="11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9pPr>
                    </a:lstStyle>
                    <a:p>
                      <a:pPr algn="ctr">
                        <a:lnSpc>
                          <a:spcPct val="150000"/>
                        </a:lnSpc>
                        <a:spcAft>
                          <a:spcPts val="800"/>
                        </a:spcAft>
                      </a:pPr>
                      <a:r>
                        <a:rPr lang="en-US" sz="1100" kern="100">
                          <a:solidFill>
                            <a:schemeClr val="tx1"/>
                          </a:solidFill>
                          <a:effectLst/>
                          <a:latin typeface="Times New Roman" panose="02020603050405020304" pitchFamily="18" charset="0"/>
                          <a:cs typeface="Times New Roman" panose="02020603050405020304" pitchFamily="18" charset="0"/>
                        </a:rPr>
                        <a:t>Description</a:t>
                      </a:r>
                      <a:endParaRPr lang="en-IN" sz="1100" kern="10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1" i="0" u="none" strike="noStrike" cap="none">
                          <a:solidFill>
                            <a:schemeClr val="lt1"/>
                          </a:solidFill>
                          <a:latin typeface="Trebuchet MS" panose="020B0603020202020204"/>
                          <a:sym typeface="Arial"/>
                        </a:defRPr>
                      </a:lvl9pPr>
                    </a:lstStyle>
                    <a:p>
                      <a:pPr algn="ctr">
                        <a:lnSpc>
                          <a:spcPct val="150000"/>
                        </a:lnSpc>
                        <a:spcAft>
                          <a:spcPts val="800"/>
                        </a:spcAft>
                      </a:pPr>
                      <a:r>
                        <a:rPr lang="en-US" sz="1100" kern="100">
                          <a:solidFill>
                            <a:schemeClr val="tx1"/>
                          </a:solidFill>
                          <a:effectLst/>
                          <a:latin typeface="Times New Roman" panose="02020603050405020304" pitchFamily="18" charset="0"/>
                          <a:cs typeface="Times New Roman" panose="02020603050405020304" pitchFamily="18" charset="0"/>
                        </a:rPr>
                        <a:t>Gap identified</a:t>
                      </a:r>
                      <a:endParaRPr lang="en-IN" sz="1100" kern="10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30044" marR="30044" marT="0" marB="0" anchor="ctr"/>
                </a:tc>
                <a:extLst>
                  <a:ext uri="{0D108BD9-81ED-4DB2-BD59-A6C34878D82A}">
                    <a16:rowId xmlns:a16="http://schemas.microsoft.com/office/drawing/2014/main" val="2371154839"/>
                  </a:ext>
                </a:extLst>
              </a:tr>
              <a:tr h="1493059">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IN" sz="1400" b="0" u="none" strike="noStrike" kern="1200" dirty="0">
                          <a:solidFill>
                            <a:schemeClr val="tx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S </a:t>
                      </a:r>
                      <a:r>
                        <a:rPr lang="en-IN" sz="1400" b="0" u="none" strike="noStrike" kern="1200" dirty="0" err="1">
                          <a:solidFill>
                            <a:schemeClr val="tx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Kowshika</a:t>
                      </a:r>
                      <a:endParaRPr lang="en-IN" sz="1100" b="0" i="0" u="none"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AU" sz="1100" b="0" kern="1200" dirty="0">
                          <a:solidFill>
                            <a:schemeClr val="tx1"/>
                          </a:solidFill>
                          <a:effectLst/>
                          <a:latin typeface="Times New Roman" panose="02020603050405020304" pitchFamily="18" charset="0"/>
                          <a:cs typeface="Times New Roman" panose="02020603050405020304" pitchFamily="18" charset="0"/>
                        </a:rPr>
                        <a:t>2023</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r>
                        <a:rPr lang="en-US" sz="1100" b="0" kern="1200" dirty="0">
                          <a:solidFill>
                            <a:schemeClr val="tx1"/>
                          </a:solidFill>
                          <a:effectLst/>
                          <a:latin typeface="Times New Roman" panose="02020603050405020304" pitchFamily="18" charset="0"/>
                          <a:cs typeface="Times New Roman" panose="02020603050405020304" pitchFamily="18" charset="0"/>
                        </a:rPr>
                        <a:t>IoT based Smart Shopping Trolley with Mobile Cart Application</a:t>
                      </a:r>
                    </a:p>
                    <a:p>
                      <a:pPr algn="ctr"/>
                      <a:br>
                        <a:rPr lang="en-US" sz="1100" b="0" kern="1200" dirty="0">
                          <a:solidFill>
                            <a:schemeClr val="tx1"/>
                          </a:solidFill>
                          <a:effectLst/>
                          <a:latin typeface="Times New Roman" panose="02020603050405020304" pitchFamily="18" charset="0"/>
                          <a:cs typeface="Times New Roman" panose="02020603050405020304" pitchFamily="18" charset="0"/>
                        </a:rPr>
                      </a:br>
                      <a:r>
                        <a:rPr lang="en-AU" sz="1100" b="0" kern="1200" dirty="0">
                          <a:solidFill>
                            <a:schemeClr val="tx1"/>
                          </a:solidFill>
                          <a:effectLst/>
                          <a:latin typeface="Times New Roman" panose="02020603050405020304" pitchFamily="18" charset="0"/>
                          <a:cs typeface="Times New Roman" panose="02020603050405020304" pitchFamily="18" charset="0"/>
                        </a:rPr>
                        <a:t> </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US" sz="1100" b="0" kern="1200" dirty="0">
                          <a:solidFill>
                            <a:schemeClr val="tx1"/>
                          </a:solidFill>
                          <a:effectLst/>
                          <a:latin typeface="Times New Roman" panose="02020603050405020304" pitchFamily="18" charset="0"/>
                          <a:cs typeface="Times New Roman" panose="02020603050405020304" pitchFamily="18" charset="0"/>
                        </a:rPr>
                        <a:t>With the use of this mobile application and trolley, customer can make bill payment in no time</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US" sz="1100" b="0" kern="1200" dirty="0">
                          <a:solidFill>
                            <a:schemeClr val="tx1"/>
                          </a:solidFill>
                          <a:effectLst/>
                          <a:latin typeface="Times New Roman" panose="02020603050405020304" pitchFamily="18" charset="0"/>
                          <a:cs typeface="Times New Roman" panose="02020603050405020304" pitchFamily="18" charset="0"/>
                        </a:rPr>
                        <a:t>Connection require internet.</a:t>
                      </a:r>
                    </a:p>
                    <a:p>
                      <a:pPr algn="ctr">
                        <a:lnSpc>
                          <a:spcPct val="150000"/>
                        </a:lnSpc>
                        <a:spcAft>
                          <a:spcPts val="800"/>
                        </a:spcAft>
                      </a:pPr>
                      <a:r>
                        <a:rPr lang="en-US" sz="1100" b="0" kern="1200" dirty="0">
                          <a:solidFill>
                            <a:schemeClr val="tx1"/>
                          </a:solidFill>
                          <a:effectLst/>
                          <a:latin typeface="Times New Roman" panose="02020603050405020304" pitchFamily="18" charset="0"/>
                          <a:cs typeface="Times New Roman" panose="02020603050405020304" pitchFamily="18" charset="0"/>
                        </a:rPr>
                        <a:t>There might be possibility some user can face range issue.</a:t>
                      </a:r>
                      <a:endParaRPr lang="en-IN" sz="1100" b="0" kern="1200" dirty="0">
                        <a:solidFill>
                          <a:schemeClr val="tx1"/>
                        </a:solidFill>
                        <a:effectLst/>
                        <a:latin typeface="Times New Roman" panose="02020603050405020304" pitchFamily="18" charset="0"/>
                        <a:cs typeface="Times New Roman" panose="02020603050405020304" pitchFamily="18" charset="0"/>
                      </a:endParaRPr>
                    </a:p>
                    <a:p>
                      <a:pPr algn="ctr">
                        <a:lnSpc>
                          <a:spcPct val="150000"/>
                        </a:lnSpc>
                        <a:spcAft>
                          <a:spcPts val="800"/>
                        </a:spcAft>
                      </a:pPr>
                      <a:r>
                        <a:rPr lang="en-US" sz="1100" b="0" kern="1200" dirty="0">
                          <a:solidFill>
                            <a:schemeClr val="tx1"/>
                          </a:solidFill>
                          <a:effectLst/>
                          <a:latin typeface="Times New Roman" panose="02020603050405020304" pitchFamily="18" charset="0"/>
                          <a:cs typeface="Times New Roman" panose="02020603050405020304" pitchFamily="18" charset="0"/>
                        </a:rPr>
                        <a:t> </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extLst>
                  <a:ext uri="{0D108BD9-81ED-4DB2-BD59-A6C34878D82A}">
                    <a16:rowId xmlns:a16="http://schemas.microsoft.com/office/drawing/2014/main" val="20665515"/>
                  </a:ext>
                </a:extLst>
              </a:tr>
              <a:tr h="1257762">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US" sz="1100" b="0" kern="1200" dirty="0">
                          <a:solidFill>
                            <a:schemeClr val="tx1"/>
                          </a:solidFill>
                          <a:effectLst/>
                          <a:latin typeface="Times New Roman" panose="02020603050405020304" pitchFamily="18" charset="0"/>
                          <a:cs typeface="Times New Roman" panose="02020603050405020304" pitchFamily="18" charset="0"/>
                        </a:rPr>
                        <a:t>Chandrasekar </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AU" sz="1100" b="0" kern="1200" dirty="0">
                          <a:solidFill>
                            <a:schemeClr val="tx1"/>
                          </a:solidFill>
                          <a:effectLst/>
                          <a:latin typeface="Times New Roman" panose="02020603050405020304" pitchFamily="18" charset="0"/>
                          <a:cs typeface="Times New Roman" panose="02020603050405020304" pitchFamily="18" charset="0"/>
                        </a:rPr>
                        <a:t>2022</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US" sz="1100" b="0" kern="1200" dirty="0">
                          <a:solidFill>
                            <a:schemeClr val="tx1"/>
                          </a:solidFill>
                          <a:effectLst/>
                          <a:latin typeface="Times New Roman" panose="02020603050405020304" pitchFamily="18" charset="0"/>
                          <a:cs typeface="Times New Roman" panose="02020603050405020304" pitchFamily="18" charset="0"/>
                        </a:rPr>
                        <a:t>Smart Cart with Automatic Billing </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US" sz="1100" b="0" kern="1200" dirty="0">
                          <a:solidFill>
                            <a:schemeClr val="tx1"/>
                          </a:solidFill>
                          <a:effectLst/>
                          <a:latin typeface="Times New Roman" panose="02020603050405020304" pitchFamily="18" charset="0"/>
                          <a:cs typeface="Times New Roman" panose="02020603050405020304" pitchFamily="18" charset="0"/>
                        </a:rPr>
                        <a:t>In this paper they have made a system model where each cart will have an RFID reader and </a:t>
                      </a:r>
                      <a:r>
                        <a:rPr lang="en-US" sz="1100" b="0" kern="1200" dirty="0" err="1">
                          <a:solidFill>
                            <a:schemeClr val="tx1"/>
                          </a:solidFill>
                          <a:effectLst/>
                          <a:latin typeface="Times New Roman" panose="02020603050405020304" pitchFamily="18" charset="0"/>
                          <a:cs typeface="Times New Roman" panose="02020603050405020304" pitchFamily="18" charset="0"/>
                        </a:rPr>
                        <a:t>zigbee</a:t>
                      </a:r>
                      <a:r>
                        <a:rPr lang="en-US" sz="1100" b="0" kern="1200" dirty="0">
                          <a:solidFill>
                            <a:schemeClr val="tx1"/>
                          </a:solidFill>
                          <a:effectLst/>
                          <a:latin typeface="Times New Roman" panose="02020603050405020304" pitchFamily="18" charset="0"/>
                          <a:cs typeface="Times New Roman" panose="02020603050405020304" pitchFamily="18" charset="0"/>
                        </a:rPr>
                        <a:t> trans-receiver implemented on it. </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US" sz="1100" b="0" kern="1200" dirty="0">
                          <a:solidFill>
                            <a:schemeClr val="tx1"/>
                          </a:solidFill>
                          <a:effectLst/>
                          <a:latin typeface="Times New Roman" panose="02020603050405020304" pitchFamily="18" charset="0"/>
                          <a:cs typeface="Times New Roman" panose="02020603050405020304" pitchFamily="18" charset="0"/>
                        </a:rPr>
                        <a:t>System Does not provide any recommendation</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extLst>
                  <a:ext uri="{0D108BD9-81ED-4DB2-BD59-A6C34878D82A}">
                    <a16:rowId xmlns:a16="http://schemas.microsoft.com/office/drawing/2014/main" val="3427742683"/>
                  </a:ext>
                </a:extLst>
              </a:tr>
              <a:tr h="1121115">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US" sz="1100" b="0" kern="1200" dirty="0">
                          <a:solidFill>
                            <a:schemeClr val="tx1"/>
                          </a:solidFill>
                          <a:effectLst/>
                          <a:latin typeface="Times New Roman" panose="02020603050405020304" pitchFamily="18" charset="0"/>
                          <a:cs typeface="Times New Roman" panose="02020603050405020304" pitchFamily="18" charset="0"/>
                        </a:rPr>
                        <a:t>Dr. </a:t>
                      </a:r>
                      <a:r>
                        <a:rPr lang="en-US" sz="1100" b="0" kern="1200" dirty="0" err="1">
                          <a:solidFill>
                            <a:schemeClr val="tx1"/>
                          </a:solidFill>
                          <a:effectLst/>
                          <a:latin typeface="Times New Roman" panose="02020603050405020304" pitchFamily="18" charset="0"/>
                          <a:cs typeface="Times New Roman" panose="02020603050405020304" pitchFamily="18" charset="0"/>
                        </a:rPr>
                        <a:t>Subburam</a:t>
                      </a:r>
                      <a:r>
                        <a:rPr lang="en-US" sz="1100" b="0" kern="1200" dirty="0">
                          <a:solidFill>
                            <a:schemeClr val="tx1"/>
                          </a:solidFill>
                          <a:effectLst/>
                          <a:latin typeface="Times New Roman" panose="02020603050405020304" pitchFamily="18" charset="0"/>
                          <a:cs typeface="Times New Roman" panose="02020603050405020304" pitchFamily="18" charset="0"/>
                        </a:rPr>
                        <a:t>, </a:t>
                      </a:r>
                      <a:r>
                        <a:rPr lang="en-US" sz="1100" b="0" kern="1200" dirty="0" err="1">
                          <a:solidFill>
                            <a:schemeClr val="tx1"/>
                          </a:solidFill>
                          <a:effectLst/>
                          <a:latin typeface="Times New Roman" panose="02020603050405020304" pitchFamily="18" charset="0"/>
                          <a:cs typeface="Times New Roman" panose="02020603050405020304" pitchFamily="18" charset="0"/>
                        </a:rPr>
                        <a:t>Anitha</a:t>
                      </a:r>
                      <a:r>
                        <a:rPr lang="en-US" sz="1100" b="0" kern="1200" dirty="0">
                          <a:solidFill>
                            <a:schemeClr val="tx1"/>
                          </a:solidFill>
                          <a:effectLst/>
                          <a:latin typeface="Times New Roman" panose="02020603050405020304" pitchFamily="18" charset="0"/>
                          <a:cs typeface="Times New Roman" panose="02020603050405020304" pitchFamily="18" charset="0"/>
                        </a:rPr>
                        <a:t> R </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AU" sz="1100" b="0" kern="1200" dirty="0">
                          <a:solidFill>
                            <a:schemeClr val="tx1"/>
                          </a:solidFill>
                          <a:effectLst/>
                          <a:latin typeface="Times New Roman" panose="02020603050405020304" pitchFamily="18" charset="0"/>
                          <a:cs typeface="Times New Roman" panose="02020603050405020304" pitchFamily="18" charset="0"/>
                        </a:rPr>
                        <a:t>2020</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spcAft>
                          <a:spcPts val="0"/>
                        </a:spcAft>
                      </a:pPr>
                      <a:endParaRPr lang="en-AU" sz="1100" b="0" kern="1200" dirty="0">
                        <a:solidFill>
                          <a:schemeClr val="tx1"/>
                        </a:solidFill>
                        <a:effectLst/>
                        <a:latin typeface="Times New Roman" panose="02020603050405020304" pitchFamily="18" charset="0"/>
                        <a:cs typeface="Times New Roman" panose="02020603050405020304" pitchFamily="18" charset="0"/>
                      </a:endParaRPr>
                    </a:p>
                    <a:p>
                      <a:pPr marL="228600" indent="-228600" algn="ctr">
                        <a:spcBef>
                          <a:spcPts val="1350"/>
                        </a:spcBef>
                        <a:spcAft>
                          <a:spcPts val="225"/>
                        </a:spcAft>
                        <a:tabLst>
                          <a:tab pos="228600" algn="l"/>
                          <a:tab pos="457200" algn="l"/>
                        </a:tabLst>
                      </a:pPr>
                      <a:r>
                        <a:rPr lang="en-US" sz="1100" b="0" kern="1200" dirty="0">
                          <a:solidFill>
                            <a:schemeClr val="tx1"/>
                          </a:solidFill>
                          <a:effectLst/>
                          <a:latin typeface="Times New Roman" panose="02020603050405020304" pitchFamily="18" charset="0"/>
                          <a:cs typeface="Times New Roman" panose="02020603050405020304" pitchFamily="18" charset="0"/>
                        </a:rPr>
                        <a:t>Smart trolley and billing system </a:t>
                      </a:r>
                      <a:r>
                        <a:rPr lang="en-AU" sz="1100" b="0" kern="1200" dirty="0">
                          <a:solidFill>
                            <a:schemeClr val="tx1"/>
                          </a:solidFill>
                          <a:effectLst/>
                          <a:latin typeface="Times New Roman" panose="02020603050405020304" pitchFamily="18" charset="0"/>
                          <a:cs typeface="Times New Roman" panose="02020603050405020304" pitchFamily="18" charset="0"/>
                        </a:rPr>
                        <a:t> </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lnSpc>
                          <a:spcPct val="150000"/>
                        </a:lnSpc>
                        <a:spcAft>
                          <a:spcPts val="800"/>
                        </a:spcAft>
                      </a:pPr>
                      <a:r>
                        <a:rPr lang="en-US" sz="1100" b="0" kern="1200" dirty="0">
                          <a:solidFill>
                            <a:schemeClr val="tx1"/>
                          </a:solidFill>
                          <a:effectLst/>
                          <a:latin typeface="Times New Roman" panose="02020603050405020304" pitchFamily="18" charset="0"/>
                          <a:cs typeface="Times New Roman" panose="02020603050405020304" pitchFamily="18" charset="0"/>
                        </a:rPr>
                        <a:t>The smart cart uses the RFID tag and receiver to scan the product, load cell to prevent theft, LCD display and the Raspberry pi.</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dk1"/>
                          </a:solidFill>
                          <a:latin typeface="Trebuchet MS" panose="020B0603020202020204"/>
                          <a:sym typeface="Arial"/>
                        </a:defRPr>
                      </a:lvl9pPr>
                    </a:lstStyle>
                    <a:p>
                      <a:pPr algn="ctr"/>
                      <a:r>
                        <a:rPr lang="en-US" sz="1100" b="0" kern="1200" dirty="0">
                          <a:solidFill>
                            <a:schemeClr val="tx1"/>
                          </a:solidFill>
                          <a:effectLst/>
                          <a:latin typeface="Times New Roman" panose="02020603050405020304" pitchFamily="18" charset="0"/>
                          <a:cs typeface="Times New Roman" panose="02020603050405020304" pitchFamily="18" charset="0"/>
                        </a:rPr>
                        <a:t>Product cost is more as raspberry pi is used.</a:t>
                      </a:r>
                      <a:endParaRPr lang="en-IN" sz="11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30044" marR="30044" marT="0" marB="0" anchor="ctr"/>
                </a:tc>
                <a:extLst>
                  <a:ext uri="{0D108BD9-81ED-4DB2-BD59-A6C34878D82A}">
                    <a16:rowId xmlns:a16="http://schemas.microsoft.com/office/drawing/2014/main" val="758182279"/>
                  </a:ext>
                </a:extLst>
              </a:tr>
            </a:tbl>
          </a:graphicData>
        </a:graphic>
      </p:graphicFrame>
      <p:sp>
        <p:nvSpPr>
          <p:cNvPr id="4" name="Title 3">
            <a:extLst>
              <a:ext uri="{FF2B5EF4-FFF2-40B4-BE49-F238E27FC236}">
                <a16:creationId xmlns:a16="http://schemas.microsoft.com/office/drawing/2014/main" id="{F2FEDC04-0997-4C18-8A59-B973E68DD3CE}"/>
              </a:ext>
            </a:extLst>
          </p:cNvPr>
          <p:cNvSpPr>
            <a:spLocks noGrp="1"/>
          </p:cNvSpPr>
          <p:nvPr>
            <p:ph type="title"/>
          </p:nvPr>
        </p:nvSpPr>
        <p:spPr>
          <a:xfrm>
            <a:off x="511206" y="118700"/>
            <a:ext cx="7717500" cy="572700"/>
          </a:xfrm>
        </p:spPr>
        <p:txBody>
          <a:bodyPr/>
          <a:lstStyle/>
          <a:p>
            <a:r>
              <a:rPr lang="en-IN" dirty="0"/>
              <a:t>Literature Survey</a:t>
            </a:r>
          </a:p>
        </p:txBody>
      </p:sp>
    </p:spTree>
    <p:extLst>
      <p:ext uri="{BB962C8B-B14F-4D97-AF65-F5344CB8AC3E}">
        <p14:creationId xmlns:p14="http://schemas.microsoft.com/office/powerpoint/2010/main" val="359588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grpSp>
        <p:nvGrpSpPr>
          <p:cNvPr id="392" name="Google Shape;392;p40"/>
          <p:cNvGrpSpPr/>
          <p:nvPr/>
        </p:nvGrpSpPr>
        <p:grpSpPr>
          <a:xfrm>
            <a:off x="5945178" y="2997200"/>
            <a:ext cx="5810647" cy="6151813"/>
            <a:chOff x="1727948" y="1528089"/>
            <a:chExt cx="5810647" cy="6151813"/>
          </a:xfrm>
        </p:grpSpPr>
        <p:pic>
          <p:nvPicPr>
            <p:cNvPr id="393" name="Google Shape;393;p40"/>
            <p:cNvPicPr preferRelativeResize="0"/>
            <p:nvPr/>
          </p:nvPicPr>
          <p:blipFill>
            <a:blip r:embed="rId3">
              <a:alphaModFix/>
            </a:blip>
            <a:stretch>
              <a:fillRect/>
            </a:stretch>
          </p:blipFill>
          <p:spPr>
            <a:xfrm>
              <a:off x="1979512" y="2055780"/>
              <a:ext cx="5131526" cy="4715327"/>
            </a:xfrm>
            <a:prstGeom prst="rect">
              <a:avLst/>
            </a:prstGeom>
            <a:noFill/>
            <a:ln>
              <a:noFill/>
            </a:ln>
          </p:spPr>
        </p:pic>
        <p:pic>
          <p:nvPicPr>
            <p:cNvPr id="394" name="Google Shape;394;p40"/>
            <p:cNvPicPr preferRelativeResize="0"/>
            <p:nvPr/>
          </p:nvPicPr>
          <p:blipFill>
            <a:blip r:embed="rId4">
              <a:alphaModFix/>
            </a:blip>
            <a:stretch>
              <a:fillRect/>
            </a:stretch>
          </p:blipFill>
          <p:spPr>
            <a:xfrm>
              <a:off x="1727948" y="2266388"/>
              <a:ext cx="2665873" cy="4838703"/>
            </a:xfrm>
            <a:prstGeom prst="rect">
              <a:avLst/>
            </a:prstGeom>
            <a:noFill/>
            <a:ln>
              <a:noFill/>
            </a:ln>
          </p:spPr>
        </p:pic>
        <p:pic>
          <p:nvPicPr>
            <p:cNvPr id="395" name="Google Shape;395;p40"/>
            <p:cNvPicPr preferRelativeResize="0"/>
            <p:nvPr/>
          </p:nvPicPr>
          <p:blipFill>
            <a:blip r:embed="rId5">
              <a:alphaModFix/>
            </a:blip>
            <a:stretch>
              <a:fillRect/>
            </a:stretch>
          </p:blipFill>
          <p:spPr>
            <a:xfrm>
              <a:off x="2574874" y="1528089"/>
              <a:ext cx="4963722" cy="5143501"/>
            </a:xfrm>
            <a:prstGeom prst="rect">
              <a:avLst/>
            </a:prstGeom>
            <a:noFill/>
            <a:ln>
              <a:noFill/>
            </a:ln>
          </p:spPr>
        </p:pic>
        <p:pic>
          <p:nvPicPr>
            <p:cNvPr id="396" name="Google Shape;396;p40"/>
            <p:cNvPicPr preferRelativeResize="0"/>
            <p:nvPr/>
          </p:nvPicPr>
          <p:blipFill>
            <a:blip r:embed="rId6">
              <a:alphaModFix/>
            </a:blip>
            <a:stretch>
              <a:fillRect/>
            </a:stretch>
          </p:blipFill>
          <p:spPr>
            <a:xfrm>
              <a:off x="4872113" y="2536401"/>
              <a:ext cx="2212193" cy="5143501"/>
            </a:xfrm>
            <a:prstGeom prst="rect">
              <a:avLst/>
            </a:prstGeom>
            <a:noFill/>
            <a:ln>
              <a:noFill/>
            </a:ln>
          </p:spPr>
        </p:pic>
        <p:pic>
          <p:nvPicPr>
            <p:cNvPr id="397" name="Google Shape;397;p40"/>
            <p:cNvPicPr preferRelativeResize="0"/>
            <p:nvPr/>
          </p:nvPicPr>
          <p:blipFill>
            <a:blip r:embed="rId7">
              <a:alphaModFix/>
            </a:blip>
            <a:stretch>
              <a:fillRect/>
            </a:stretch>
          </p:blipFill>
          <p:spPr>
            <a:xfrm>
              <a:off x="3719528" y="3440458"/>
              <a:ext cx="1651484" cy="1609538"/>
            </a:xfrm>
            <a:prstGeom prst="rect">
              <a:avLst/>
            </a:prstGeom>
            <a:noFill/>
            <a:ln>
              <a:noFill/>
            </a:ln>
            <a:effectLst>
              <a:outerShdw blurRad="414338" dist="400050" dir="2820000" algn="bl" rotWithShape="0">
                <a:srgbClr val="BAFFFF"/>
              </a:outerShdw>
            </a:effectLst>
          </p:spPr>
        </p:pic>
      </p:grpSp>
      <p:sp>
        <p:nvSpPr>
          <p:cNvPr id="6" name="TextBox 5">
            <a:extLst>
              <a:ext uri="{FF2B5EF4-FFF2-40B4-BE49-F238E27FC236}">
                <a16:creationId xmlns:a16="http://schemas.microsoft.com/office/drawing/2014/main" id="{3A1E2392-8E49-18FA-61B5-B4327629F33B}"/>
              </a:ext>
            </a:extLst>
          </p:cNvPr>
          <p:cNvSpPr txBox="1"/>
          <p:nvPr/>
        </p:nvSpPr>
        <p:spPr>
          <a:xfrm>
            <a:off x="3253925" y="122567"/>
            <a:ext cx="2432869" cy="400110"/>
          </a:xfrm>
          <a:prstGeom prst="rect">
            <a:avLst/>
          </a:prstGeom>
          <a:noFill/>
        </p:spPr>
        <p:txBody>
          <a:bodyPr wrap="square">
            <a:spAutoFit/>
          </a:bodyPr>
          <a:lstStyle/>
          <a:p>
            <a:r>
              <a:rPr lang="en-US" sz="2000" b="1" dirty="0">
                <a:solidFill>
                  <a:schemeClr val="tx1"/>
                </a:solidFill>
                <a:latin typeface="Times New Roman" panose="02020603050405020304" pitchFamily="18" charset="0"/>
                <a:cs typeface="Times New Roman" panose="02020603050405020304" pitchFamily="18" charset="0"/>
              </a:rPr>
              <a:t>System Architecture</a:t>
            </a:r>
            <a:endParaRPr lang="en-IN" sz="2000" dirty="0"/>
          </a:p>
        </p:txBody>
      </p:sp>
      <p:pic>
        <p:nvPicPr>
          <p:cNvPr id="2" name="Picture 1">
            <a:extLst>
              <a:ext uri="{FF2B5EF4-FFF2-40B4-BE49-F238E27FC236}">
                <a16:creationId xmlns:a16="http://schemas.microsoft.com/office/drawing/2014/main" id="{F2B01F32-0270-4822-8213-BAB9F4730356}"/>
              </a:ext>
            </a:extLst>
          </p:cNvPr>
          <p:cNvPicPr>
            <a:picLocks noChangeAspect="1"/>
          </p:cNvPicPr>
          <p:nvPr/>
        </p:nvPicPr>
        <p:blipFill>
          <a:blip r:embed="rId8"/>
          <a:srcRect/>
          <a:stretch/>
        </p:blipFill>
        <p:spPr>
          <a:xfrm>
            <a:off x="1209675" y="829927"/>
            <a:ext cx="6724650" cy="348364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8" name="Content Placeholder 4">
            <a:extLst>
              <a:ext uri="{FF2B5EF4-FFF2-40B4-BE49-F238E27FC236}">
                <a16:creationId xmlns:a16="http://schemas.microsoft.com/office/drawing/2014/main" id="{B7C1C57E-398D-0C6D-7E4D-44A2822852ED}"/>
              </a:ext>
            </a:extLst>
          </p:cNvPr>
          <p:cNvSpPr txBox="1">
            <a:spLocks/>
          </p:cNvSpPr>
          <p:nvPr/>
        </p:nvSpPr>
        <p:spPr>
          <a:xfrm>
            <a:off x="487680" y="1239521"/>
            <a:ext cx="8473440" cy="4161762"/>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IN" sz="1800" dirty="0">
              <a:solidFill>
                <a:schemeClr val="tx1"/>
              </a:solidFill>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0284D262-3B9E-A152-94B6-7FFE346C1CE8}"/>
              </a:ext>
            </a:extLst>
          </p:cNvPr>
          <p:cNvSpPr>
            <a:spLocks noGrp="1"/>
          </p:cNvSpPr>
          <p:nvPr>
            <p:ph type="title"/>
          </p:nvPr>
        </p:nvSpPr>
        <p:spPr>
          <a:xfrm>
            <a:off x="3378200" y="0"/>
            <a:ext cx="2692400" cy="558800"/>
          </a:xfrm>
        </p:spPr>
        <p:txBody>
          <a:bodyPr>
            <a:normAutofit fontScale="90000"/>
          </a:bodyPr>
          <a:lstStyle/>
          <a:p>
            <a:pPr algn="ctr"/>
            <a:r>
              <a:rPr lang="en-US" b="1" dirty="0">
                <a:solidFill>
                  <a:schemeClr val="tx1"/>
                </a:solidFill>
                <a:latin typeface="Times New Roman" panose="02020603050405020304" pitchFamily="18" charset="0"/>
                <a:cs typeface="Times New Roman" panose="02020603050405020304" pitchFamily="18" charset="0"/>
              </a:rPr>
              <a:t>Requirement</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B70749D3-9C32-21E8-9C67-9213625FF23B}"/>
              </a:ext>
            </a:extLst>
          </p:cNvPr>
          <p:cNvSpPr/>
          <p:nvPr/>
        </p:nvSpPr>
        <p:spPr>
          <a:xfrm>
            <a:off x="640080" y="410027"/>
            <a:ext cx="6797040" cy="5170646"/>
          </a:xfrm>
          <a:prstGeom prst="rect">
            <a:avLst/>
          </a:prstGeom>
        </p:spPr>
        <p:txBody>
          <a:bodyPr wrap="square">
            <a:spAutoFit/>
          </a:bodyPr>
          <a:lstStyle/>
          <a:p>
            <a:pPr marL="342900" indent="-342900">
              <a:spcBef>
                <a:spcPct val="20000"/>
              </a:spcBef>
              <a:buClr>
                <a:schemeClr val="tx1"/>
              </a:buClr>
              <a:buFont typeface="Arial" panose="020B0604020202020204" pitchFamily="34" charset="0"/>
              <a:buChar char="•"/>
              <a:defRPr/>
            </a:pPr>
            <a:r>
              <a:rPr lang="en-GB" altLang="en-US" sz="2200" b="1" i="1" u="sng" dirty="0">
                <a:solidFill>
                  <a:schemeClr val="tx1"/>
                </a:solidFill>
                <a:latin typeface="Times New Roman" panose="02020603050405020304" pitchFamily="18" charset="0"/>
                <a:cs typeface="Times New Roman" panose="02020603050405020304" pitchFamily="18" charset="0"/>
              </a:rPr>
              <a:t>Hardware</a:t>
            </a:r>
          </a:p>
          <a:p>
            <a:pPr marL="342900" indent="-342900">
              <a:spcBef>
                <a:spcPct val="20000"/>
              </a:spcBef>
              <a:buClr>
                <a:schemeClr val="tx1"/>
              </a:buClr>
              <a:buFont typeface="Arial" panose="020B0604020202020204" pitchFamily="34" charset="0"/>
              <a:buChar char="•"/>
              <a:defRPr/>
            </a:pPr>
            <a:r>
              <a:rPr lang="en-IN" altLang="en-US" sz="2200" dirty="0">
                <a:solidFill>
                  <a:schemeClr val="tx1"/>
                </a:solidFill>
                <a:latin typeface="Times New Roman" panose="02020603050405020304" pitchFamily="18" charset="0"/>
                <a:cs typeface="Times New Roman" panose="02020603050405020304" pitchFamily="18" charset="0"/>
              </a:rPr>
              <a:t>ESP32</a:t>
            </a:r>
          </a:p>
          <a:p>
            <a:pPr marL="342900" indent="-342900">
              <a:spcBef>
                <a:spcPct val="20000"/>
              </a:spcBef>
              <a:buClr>
                <a:schemeClr val="tx1"/>
              </a:buClr>
              <a:buFont typeface="Arial" panose="020B0604020202020204" pitchFamily="34" charset="0"/>
              <a:buChar char="•"/>
              <a:defRPr/>
            </a:pPr>
            <a:r>
              <a:rPr lang="en-US" altLang="en-US" sz="2200" dirty="0">
                <a:solidFill>
                  <a:schemeClr val="tx1"/>
                </a:solidFill>
                <a:latin typeface="Times New Roman" panose="02020603050405020304" pitchFamily="18" charset="0"/>
                <a:cs typeface="Times New Roman" panose="02020603050405020304" pitchFamily="18" charset="0"/>
              </a:rPr>
              <a:t>J</a:t>
            </a:r>
            <a:r>
              <a:rPr lang="en-IN" altLang="en-US" sz="2200" dirty="0">
                <a:solidFill>
                  <a:schemeClr val="tx1"/>
                </a:solidFill>
                <a:latin typeface="Times New Roman" panose="02020603050405020304" pitchFamily="18" charset="0"/>
                <a:cs typeface="Times New Roman" panose="02020603050405020304" pitchFamily="18" charset="0"/>
              </a:rPr>
              <a:t>umper wire</a:t>
            </a:r>
          </a:p>
          <a:p>
            <a:pPr marL="342900" indent="-342900">
              <a:spcBef>
                <a:spcPct val="20000"/>
              </a:spcBef>
              <a:buClr>
                <a:schemeClr val="tx1"/>
              </a:buClr>
              <a:buFont typeface="Arial" panose="020B0604020202020204" pitchFamily="34" charset="0"/>
              <a:buChar char="•"/>
              <a:defRPr/>
            </a:pPr>
            <a:r>
              <a:rPr lang="en-US" altLang="en-US" sz="2200" dirty="0">
                <a:solidFill>
                  <a:schemeClr val="tx1"/>
                </a:solidFill>
                <a:latin typeface="Times New Roman" panose="02020603050405020304" pitchFamily="18" charset="0"/>
                <a:cs typeface="Times New Roman" panose="02020603050405020304" pitchFamily="18" charset="0"/>
              </a:rPr>
              <a:t>R</a:t>
            </a:r>
            <a:r>
              <a:rPr lang="en-IN" altLang="en-US" sz="2200" dirty="0">
                <a:solidFill>
                  <a:schemeClr val="tx1"/>
                </a:solidFill>
                <a:latin typeface="Times New Roman" panose="02020603050405020304" pitchFamily="18" charset="0"/>
                <a:cs typeface="Times New Roman" panose="02020603050405020304" pitchFamily="18" charset="0"/>
              </a:rPr>
              <a:t>FID Reader and Scanner</a:t>
            </a:r>
          </a:p>
          <a:p>
            <a:pPr marL="342900" indent="-342900">
              <a:spcBef>
                <a:spcPct val="20000"/>
              </a:spcBef>
              <a:buClr>
                <a:schemeClr val="tx1"/>
              </a:buClr>
              <a:buFont typeface="Arial" panose="020B0604020202020204" pitchFamily="34" charset="0"/>
              <a:buChar char="•"/>
              <a:defRPr/>
            </a:pPr>
            <a:r>
              <a:rPr lang="en-IN" altLang="en-US" sz="2200" b="1" u="sng" dirty="0">
                <a:solidFill>
                  <a:schemeClr val="tx1"/>
                </a:solidFill>
                <a:latin typeface="Times New Roman" panose="02020603050405020304" pitchFamily="18" charset="0"/>
                <a:cs typeface="Times New Roman" panose="02020603050405020304" pitchFamily="18" charset="0"/>
              </a:rPr>
              <a:t>Software</a:t>
            </a:r>
          </a:p>
          <a:p>
            <a:pPr marL="342900" indent="-342900">
              <a:spcBef>
                <a:spcPct val="20000"/>
              </a:spcBef>
              <a:buClr>
                <a:schemeClr val="tx1"/>
              </a:buClr>
              <a:buFont typeface="Arial" panose="020B0604020202020204" pitchFamily="34" charset="0"/>
              <a:buChar char="•"/>
            </a:pPr>
            <a:r>
              <a:rPr lang="en-GB" altLang="en-US" sz="2200" dirty="0">
                <a:solidFill>
                  <a:schemeClr val="tx1"/>
                </a:solidFill>
                <a:latin typeface="Times New Roman" pitchFamily="18" charset="0"/>
                <a:cs typeface="Times New Roman" pitchFamily="18" charset="0"/>
              </a:rPr>
              <a:t>Operating System: Windows and Linux </a:t>
            </a:r>
          </a:p>
          <a:p>
            <a:pPr marL="342900" indent="-342900">
              <a:spcBef>
                <a:spcPct val="20000"/>
              </a:spcBef>
              <a:buClr>
                <a:schemeClr val="tx1"/>
              </a:buClr>
              <a:buFont typeface="Arial" panose="020B0604020202020204" pitchFamily="34" charset="0"/>
              <a:buChar char="•"/>
            </a:pPr>
            <a:r>
              <a:rPr lang="en-GB" altLang="en-US" sz="2200" dirty="0">
                <a:solidFill>
                  <a:schemeClr val="tx1"/>
                </a:solidFill>
                <a:latin typeface="Times New Roman" pitchFamily="18" charset="0"/>
                <a:cs typeface="Times New Roman" pitchFamily="18" charset="0"/>
              </a:rPr>
              <a:t>Technology: Java 8</a:t>
            </a:r>
          </a:p>
          <a:p>
            <a:pPr marL="342900" indent="-342900">
              <a:spcBef>
                <a:spcPct val="20000"/>
              </a:spcBef>
              <a:buClr>
                <a:schemeClr val="tx1"/>
              </a:buClr>
              <a:buFont typeface="Arial" panose="020B0604020202020204" pitchFamily="34" charset="0"/>
              <a:buChar char="•"/>
            </a:pPr>
            <a:r>
              <a:rPr lang="en-GB" altLang="en-US" sz="2200" dirty="0">
                <a:solidFill>
                  <a:schemeClr val="tx1"/>
                </a:solidFill>
                <a:latin typeface="Times New Roman" pitchFamily="18" charset="0"/>
                <a:cs typeface="Times New Roman" pitchFamily="18" charset="0"/>
              </a:rPr>
              <a:t>Database: MySQL </a:t>
            </a:r>
          </a:p>
          <a:p>
            <a:pPr marL="342900" indent="-342900">
              <a:spcBef>
                <a:spcPct val="20000"/>
              </a:spcBef>
              <a:buClr>
                <a:schemeClr val="tx1"/>
              </a:buClr>
              <a:buFont typeface="Arial" panose="020B0604020202020204" pitchFamily="34" charset="0"/>
              <a:buChar char="•"/>
            </a:pPr>
            <a:r>
              <a:rPr lang="en-US" altLang="en-US" sz="2200" dirty="0">
                <a:solidFill>
                  <a:schemeClr val="tx1"/>
                </a:solidFill>
                <a:latin typeface="Times New Roman" panose="02020603050405020304" pitchFamily="18" charset="0"/>
                <a:cs typeface="Times New Roman" pitchFamily="18" charset="0"/>
              </a:rPr>
              <a:t>Android Studio</a:t>
            </a:r>
          </a:p>
          <a:p>
            <a:pPr>
              <a:spcBef>
                <a:spcPct val="20000"/>
              </a:spcBef>
              <a:buClr>
                <a:schemeClr val="tx1"/>
              </a:buClr>
            </a:pPr>
            <a:endParaRPr lang="en-IN" altLang="en-US" sz="2200" dirty="0">
              <a:solidFill>
                <a:schemeClr val="tx1"/>
              </a:solidFill>
              <a:latin typeface="Times New Roman" panose="02020603050405020304" pitchFamily="18" charset="0"/>
              <a:cs typeface="Times New Roman" pitchFamily="18" charset="0"/>
            </a:endParaRPr>
          </a:p>
          <a:p>
            <a:pPr marL="342900" indent="-342900">
              <a:spcBef>
                <a:spcPct val="20000"/>
              </a:spcBef>
              <a:defRPr/>
            </a:pPr>
            <a:endParaRPr lang="en-IN" altLang="en-US" sz="2200" b="1" i="1" dirty="0">
              <a:solidFill>
                <a:prstClr val="black"/>
              </a:solidFill>
              <a:latin typeface="Times New Roman" panose="02020603050405020304" pitchFamily="18" charset="0"/>
              <a:cs typeface="Times New Roman" panose="02020603050405020304" pitchFamily="18" charset="0"/>
            </a:endParaRPr>
          </a:p>
          <a:p>
            <a:endParaRPr lang="en-US" sz="2200" b="1" dirty="0">
              <a:latin typeface="Times New Roman" panose="02020603050405020304" pitchFamily="18" charset="0"/>
              <a:cs typeface="Times New Roman" panose="02020603050405020304" pitchFamily="18" charset="0"/>
            </a:endParaRPr>
          </a:p>
          <a:p>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7615036"/>
      </p:ext>
    </p:extLst>
  </p:cSld>
  <p:clrMapOvr>
    <a:masterClrMapping/>
  </p:clrMapOvr>
</p:sld>
</file>

<file path=ppt/theme/theme1.xml><?xml version="1.0" encoding="utf-8"?>
<a:theme xmlns:a="http://schemas.openxmlformats.org/drawingml/2006/main" name="Generative AI Project Proposal by Slidesgo">
  <a:themeElements>
    <a:clrScheme name="Simple Light">
      <a:dk1>
        <a:srgbClr val="F5F5F5"/>
      </a:dk1>
      <a:lt1>
        <a:srgbClr val="000034"/>
      </a:lt1>
      <a:dk2>
        <a:srgbClr val="FFFF00"/>
      </a:dk2>
      <a:lt2>
        <a:srgbClr val="0FFCF4"/>
      </a:lt2>
      <a:accent1>
        <a:srgbClr val="BAFFFF"/>
      </a:accent1>
      <a:accent2>
        <a:srgbClr val="81B4F3"/>
      </a:accent2>
      <a:accent3>
        <a:srgbClr val="847DFB"/>
      </a:accent3>
      <a:accent4>
        <a:srgbClr val="C242F6"/>
      </a:accent4>
      <a:accent5>
        <a:srgbClr val="9C00B8"/>
      </a:accent5>
      <a:accent6>
        <a:srgbClr val="E06D19"/>
      </a:accent6>
      <a:hlink>
        <a:srgbClr val="F5F5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329</TotalTime>
  <Words>1294</Words>
  <Application>Microsoft Office PowerPoint</Application>
  <PresentationFormat>On-screen Show (16:9)</PresentationFormat>
  <Paragraphs>190</Paragraphs>
  <Slides>26</Slides>
  <Notes>14</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26</vt:i4>
      </vt:variant>
    </vt:vector>
  </HeadingPairs>
  <TitlesOfParts>
    <vt:vector size="41" baseType="lpstr">
      <vt:lpstr>Anaheim</vt:lpstr>
      <vt:lpstr>Calibri</vt:lpstr>
      <vt:lpstr>Nunito Light</vt:lpstr>
      <vt:lpstr>Open Sauce Bold</vt:lpstr>
      <vt:lpstr>Open Sauce</vt:lpstr>
      <vt:lpstr>Open Sauce Semi-Bold</vt:lpstr>
      <vt:lpstr>Algerian</vt:lpstr>
      <vt:lpstr>Inter Tight SemiBold</vt:lpstr>
      <vt:lpstr>Courier New</vt:lpstr>
      <vt:lpstr>Heebo</vt:lpstr>
      <vt:lpstr>Arial</vt:lpstr>
      <vt:lpstr>Wingdings</vt:lpstr>
      <vt:lpstr>Raleway</vt:lpstr>
      <vt:lpstr>Times New Roman</vt:lpstr>
      <vt:lpstr>Generative AI Project Proposal by Slidesgo</vt:lpstr>
      <vt:lpstr>PowerPoint Presentation</vt:lpstr>
      <vt:lpstr>PowerPoint Presentation</vt:lpstr>
      <vt:lpstr>Abstract</vt:lpstr>
      <vt:lpstr>PowerPoint Presentation</vt:lpstr>
      <vt:lpstr>Objectives</vt:lpstr>
      <vt:lpstr>Problem Statement</vt:lpstr>
      <vt:lpstr>Literature Survey</vt:lpstr>
      <vt:lpstr>PowerPoint Presentation</vt:lpstr>
      <vt:lpstr>Requirement</vt:lpstr>
      <vt:lpstr>PowerPoint Presentation</vt:lpstr>
      <vt:lpstr>PowerPoint Presentation</vt:lpstr>
      <vt:lpstr>Costing</vt:lpstr>
      <vt:lpstr>Activity Diagram :</vt:lpstr>
      <vt:lpstr>DFD Diagram :</vt:lpstr>
      <vt:lpstr>Class Diagram :</vt:lpstr>
      <vt:lpstr>Use Case Diagram :</vt:lpstr>
      <vt:lpstr>Collaboration Diagram :</vt:lpstr>
      <vt:lpstr>PowerPoint Presentation</vt:lpstr>
      <vt:lpstr>PowerPoint Presentation</vt:lpstr>
      <vt:lpstr>PowerPoint Presentation</vt:lpstr>
      <vt:lpstr>PowerPoint Presentation</vt:lpstr>
      <vt:lpstr>Advantages</vt:lpstr>
      <vt:lpstr>Limitation</vt:lpstr>
      <vt:lpstr>Future Scope</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Yash Upare</cp:lastModifiedBy>
  <cp:revision>26</cp:revision>
  <dcterms:modified xsi:type="dcterms:W3CDTF">2024-11-14T04:52:18Z</dcterms:modified>
</cp:coreProperties>
</file>